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4.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5.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6.xml" ContentType="application/vnd.openxmlformats-officedocument.presentationml.notesSlide+xml"/>
  <Override PartName="/ppt/notesSlides/notesSlide7.xml" ContentType="application/vnd.openxmlformats-officedocument.presentationml.notesSlide+xml"/>
  <Override PartName="/ppt/ink/ink1.xml" ContentType="application/inkml+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81" r:id="rId1"/>
  </p:sldMasterIdLst>
  <p:notesMasterIdLst>
    <p:notesMasterId r:id="rId15"/>
  </p:notesMasterIdLst>
  <p:sldIdLst>
    <p:sldId id="256" r:id="rId2"/>
    <p:sldId id="313" r:id="rId3"/>
    <p:sldId id="314" r:id="rId4"/>
    <p:sldId id="315" r:id="rId5"/>
    <p:sldId id="316" r:id="rId6"/>
    <p:sldId id="258" r:id="rId7"/>
    <p:sldId id="259" r:id="rId8"/>
    <p:sldId id="317" r:id="rId9"/>
    <p:sldId id="318" r:id="rId10"/>
    <p:sldId id="319" r:id="rId11"/>
    <p:sldId id="267" r:id="rId12"/>
    <p:sldId id="320" r:id="rId13"/>
    <p:sldId id="321" r:id="rId14"/>
  </p:sldIdLst>
  <p:sldSz cx="9144000" cy="5143500" type="screen16x9"/>
  <p:notesSz cx="6858000" cy="9144000"/>
  <p:embeddedFontLst>
    <p:embeddedFont>
      <p:font typeface="Anaheim" panose="020B0604020202020204" charset="0"/>
      <p:regular r:id="rId16"/>
      <p:bold r:id="rId17"/>
    </p:embeddedFont>
    <p:embeddedFont>
      <p:font typeface="Aptos Mono" panose="020B0009020202020204" pitchFamily="49" charset="0"/>
      <p:regular r:id="rId18"/>
    </p:embeddedFont>
    <p:embeddedFont>
      <p:font typeface="Barlow" panose="00000500000000000000" pitchFamily="2" charset="0"/>
      <p:regular r:id="rId19"/>
      <p:bold r:id="rId20"/>
      <p:italic r:id="rId21"/>
      <p:boldItalic r:id="rId22"/>
    </p:embeddedFont>
    <p:embeddedFont>
      <p:font typeface="Bebas Neue" panose="020B0606020202050201" pitchFamily="34" charset="0"/>
      <p:regular r:id="rId23"/>
    </p:embeddedFont>
    <p:embeddedFont>
      <p:font typeface="DM Sans" pitchFamily="2" charset="0"/>
      <p:regular r:id="rId24"/>
      <p:bold r:id="rId25"/>
      <p:italic r:id="rId26"/>
      <p:boldItalic r:id="rId27"/>
    </p:embeddedFont>
    <p:embeddedFont>
      <p:font typeface="Inter Tight ExtraBold" panose="020B0604020202020204" charset="0"/>
      <p:bold r:id="rId28"/>
      <p:boldItalic r:id="rId29"/>
    </p:embeddedFont>
    <p:embeddedFont>
      <p:font typeface="Nunito Light" pitchFamily="2" charset="0"/>
      <p:regular r:id="rId30"/>
      <p:italic r:id="rId31"/>
    </p:embeddedFont>
    <p:embeddedFont>
      <p:font typeface="Open Sans Light" panose="020B0306030504020204" pitchFamily="34" charset="0"/>
      <p:regular r:id="rId32"/>
      <p:italic r:id="rId33"/>
    </p:embeddedFont>
    <p:embeddedFont>
      <p:font typeface="Raleway" pitchFamily="2" charset="0"/>
      <p:regular r:id="rId34"/>
      <p:bold r:id="rId35"/>
      <p:italic r:id="rId36"/>
      <p:boldItalic r:id="rId37"/>
    </p:embeddedFont>
    <p:embeddedFont>
      <p:font typeface="Sans Serif Collection" panose="020B0502040504020204" pitchFamily="34" charset="0"/>
      <p:regular r:id="rId38"/>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35FA4509-F6CC-4D38-BA08-D08A6D23BB7F}">
  <a:tblStyle styleId="{35FA4509-F6CC-4D38-BA08-D08A6D23BB7F}"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1890E0AE-A694-4544-93E9-5559527BD3F4}" styleName="Table_1">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099" autoAdjust="0"/>
    <p:restoredTop sz="78039" autoAdjust="0"/>
  </p:normalViewPr>
  <p:slideViewPr>
    <p:cSldViewPr snapToGrid="0">
      <p:cViewPr varScale="1">
        <p:scale>
          <a:sx n="85" d="100"/>
          <a:sy n="85" d="100"/>
        </p:scale>
        <p:origin x="994" y="6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font" Target="fonts/font3.fntdata"/><Relationship Id="rId26" Type="http://schemas.openxmlformats.org/officeDocument/2006/relationships/font" Target="fonts/font11.fntdata"/><Relationship Id="rId39" Type="http://schemas.openxmlformats.org/officeDocument/2006/relationships/presProps" Target="presProps.xml"/><Relationship Id="rId21" Type="http://schemas.openxmlformats.org/officeDocument/2006/relationships/font" Target="fonts/font6.fntdata"/><Relationship Id="rId34" Type="http://schemas.openxmlformats.org/officeDocument/2006/relationships/font" Target="fonts/font19.fntdata"/><Relationship Id="rId42"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font" Target="fonts/font1.fntdata"/><Relationship Id="rId20" Type="http://schemas.openxmlformats.org/officeDocument/2006/relationships/font" Target="fonts/font5.fntdata"/><Relationship Id="rId29" Type="http://schemas.openxmlformats.org/officeDocument/2006/relationships/font" Target="fonts/font14.fntdata"/><Relationship Id="rId41"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9.fntdata"/><Relationship Id="rId32" Type="http://schemas.openxmlformats.org/officeDocument/2006/relationships/font" Target="fonts/font17.fntdata"/><Relationship Id="rId37" Type="http://schemas.openxmlformats.org/officeDocument/2006/relationships/font" Target="fonts/font22.fntdata"/><Relationship Id="rId40"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notesMaster" Target="notesMasters/notesMaster1.xml"/><Relationship Id="rId23" Type="http://schemas.openxmlformats.org/officeDocument/2006/relationships/font" Target="fonts/font8.fntdata"/><Relationship Id="rId28" Type="http://schemas.openxmlformats.org/officeDocument/2006/relationships/font" Target="fonts/font13.fntdata"/><Relationship Id="rId36" Type="http://schemas.openxmlformats.org/officeDocument/2006/relationships/font" Target="fonts/font21.fntdata"/><Relationship Id="rId10" Type="http://schemas.openxmlformats.org/officeDocument/2006/relationships/slide" Target="slides/slide9.xml"/><Relationship Id="rId19" Type="http://schemas.openxmlformats.org/officeDocument/2006/relationships/font" Target="fonts/font4.fntdata"/><Relationship Id="rId31" Type="http://schemas.openxmlformats.org/officeDocument/2006/relationships/font" Target="fonts/font16.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7.fntdata"/><Relationship Id="rId27" Type="http://schemas.openxmlformats.org/officeDocument/2006/relationships/font" Target="fonts/font12.fntdata"/><Relationship Id="rId30" Type="http://schemas.openxmlformats.org/officeDocument/2006/relationships/font" Target="fonts/font15.fntdata"/><Relationship Id="rId35" Type="http://schemas.openxmlformats.org/officeDocument/2006/relationships/font" Target="fonts/font20.fntdata"/><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font" Target="fonts/font2.fntdata"/><Relationship Id="rId25" Type="http://schemas.openxmlformats.org/officeDocument/2006/relationships/font" Target="fonts/font10.fntdata"/><Relationship Id="rId33" Type="http://schemas.openxmlformats.org/officeDocument/2006/relationships/font" Target="fonts/font18.fntdata"/><Relationship Id="rId38" Type="http://schemas.openxmlformats.org/officeDocument/2006/relationships/font" Target="fonts/font23.fntdata"/></Relationships>
</file>

<file path=ppt/diagrams/_rels/data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image" Target="../media/image5.png"/><Relationship Id="rId4" Type="http://schemas.openxmlformats.org/officeDocument/2006/relationships/image" Target="../media/image8.png"/></Relationships>
</file>

<file path=ppt/diagrams/_rels/drawing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image" Target="../media/image5.png"/><Relationship Id="rId4" Type="http://schemas.openxmlformats.org/officeDocument/2006/relationships/image" Target="../media/image8.png"/></Relationships>
</file>

<file path=ppt/diagrams/colors1.xml><?xml version="1.0" encoding="utf-8"?>
<dgm:colorsDef xmlns:dgm="http://schemas.openxmlformats.org/drawingml/2006/diagram" xmlns:a="http://schemas.openxmlformats.org/drawingml/2006/main" uniqueId="urn:microsoft.com/office/officeart/2005/8/colors/accent0_2">
  <dgm:title val=""/>
  <dgm:desc val=""/>
  <dgm:catLst>
    <dgm:cat type="mainScheme" pri="10200"/>
  </dgm:catLst>
  <dgm:styleLbl name="node0">
    <dgm:fillClrLst meth="repeat">
      <a:schemeClr val="lt1"/>
    </dgm:fillClrLst>
    <dgm:linClrLst meth="repeat">
      <a:schemeClr val="dk2">
        <a:shade val="80000"/>
      </a:schemeClr>
    </dgm:linClrLst>
    <dgm:effectClrLst/>
    <dgm:txLinClrLst/>
    <dgm:txFillClrLst meth="repeat">
      <a:schemeClr val="dk2"/>
    </dgm:txFillClrLst>
    <dgm:txEffectClrLst/>
  </dgm:styleLbl>
  <dgm:styleLbl name="node1">
    <dgm:fillClrLst meth="repeat">
      <a:schemeClr val="lt1"/>
    </dgm:fillClrLst>
    <dgm:linClrLst meth="repeat">
      <a:schemeClr val="dk2">
        <a:shade val="80000"/>
      </a:schemeClr>
    </dgm:linClrLst>
    <dgm:effectClrLst/>
    <dgm:txLinClrLst/>
    <dgm:txFillClrLst meth="repeat">
      <a:schemeClr val="dk2"/>
    </dgm:txFillClrLst>
    <dgm:txEffectClrLst/>
  </dgm:styleLbl>
  <dgm:styleLbl name="alignNode1">
    <dgm:fillClrLst meth="repeat">
      <a:schemeClr val="lt1"/>
    </dgm:fillClrLst>
    <dgm:linClrLst meth="repeat">
      <a:schemeClr val="dk2">
        <a:shade val="80000"/>
      </a:schemeClr>
    </dgm:linClrLst>
    <dgm:effectClrLst/>
    <dgm:txLinClrLst/>
    <dgm:txFillClrLst meth="repeat">
      <a:schemeClr val="dk2"/>
    </dgm:txFillClrLst>
    <dgm:txEffectClrLst/>
  </dgm:styleLbl>
  <dgm:styleLbl name="lnNode1">
    <dgm:fillClrLst meth="repeat">
      <a:schemeClr val="lt1"/>
    </dgm:fillClrLst>
    <dgm:linClrLst meth="repeat">
      <a:schemeClr val="dk2">
        <a:shade val="80000"/>
      </a:schemeClr>
    </dgm:linClrLst>
    <dgm:effectClrLst/>
    <dgm:txLinClrLst/>
    <dgm:txFillClrLst meth="repeat">
      <a:schemeClr val="dk2"/>
    </dgm:txFillClrLst>
    <dgm:txEffectClrLst/>
  </dgm:styleLbl>
  <dgm:styleLbl name="vennNode1">
    <dgm:fillClrLst meth="repeat">
      <a:schemeClr val="lt1">
        <a:alpha val="50000"/>
      </a:schemeClr>
    </dgm:fillClrLst>
    <dgm:linClrLst meth="repeat">
      <a:schemeClr val="dk2">
        <a:shade val="80000"/>
      </a:schemeClr>
    </dgm:linClrLst>
    <dgm:effectClrLst/>
    <dgm:txLinClrLst/>
    <dgm:txFillClrLst/>
    <dgm:txEffectClrLst/>
  </dgm:styleLbl>
  <dgm:styleLbl name="node2">
    <dgm:fillClrLst meth="repeat">
      <a:schemeClr val="lt1"/>
    </dgm:fillClrLst>
    <dgm:linClrLst meth="repeat">
      <a:schemeClr val="dk2">
        <a:shade val="80000"/>
      </a:schemeClr>
    </dgm:linClrLst>
    <dgm:effectClrLst/>
    <dgm:txLinClrLst/>
    <dgm:txFillClrLst meth="repeat">
      <a:schemeClr val="dk2"/>
    </dgm:txFillClrLst>
    <dgm:txEffectClrLst/>
  </dgm:styleLbl>
  <dgm:styleLbl name="node3">
    <dgm:fillClrLst meth="repeat">
      <a:schemeClr val="lt1"/>
    </dgm:fillClrLst>
    <dgm:linClrLst meth="repeat">
      <a:schemeClr val="dk2">
        <a:shade val="80000"/>
      </a:schemeClr>
    </dgm:linClrLst>
    <dgm:effectClrLst/>
    <dgm:txLinClrLst/>
    <dgm:txFillClrLst meth="repeat">
      <a:schemeClr val="dk2"/>
    </dgm:txFillClrLst>
    <dgm:txEffectClrLst/>
  </dgm:styleLbl>
  <dgm:styleLbl name="node4">
    <dgm:fillClrLst meth="repeat">
      <a:schemeClr val="lt1"/>
    </dgm:fillClrLst>
    <dgm:linClrLst meth="repeat">
      <a:schemeClr val="dk2">
        <a:shade val="80000"/>
      </a:schemeClr>
    </dgm:linClrLst>
    <dgm:effectClrLst/>
    <dgm:txLinClrLst/>
    <dgm:txFillClrLst meth="repeat">
      <a:schemeClr val="dk2"/>
    </dgm:txFillClrLst>
    <dgm:txEffectClrLst/>
  </dgm:styleLbl>
  <dgm:styleLbl name="fgImgPlace1">
    <dgm:fillClrLst meth="repeat">
      <a:schemeClr val="dk2">
        <a:tint val="40000"/>
      </a:schemeClr>
    </dgm:fillClrLst>
    <dgm:linClrLst meth="repeat">
      <a:schemeClr val="dk2">
        <a:shade val="80000"/>
      </a:schemeClr>
    </dgm:linClrLst>
    <dgm:effectClrLst/>
    <dgm:txLinClrLst/>
    <dgm:txFillClrLst meth="repeat">
      <a:schemeClr val="lt1"/>
    </dgm:txFillClrLst>
    <dgm:txEffectClrLst/>
  </dgm:styleLbl>
  <dgm:styleLbl name="alignImgPlace1">
    <dgm:fillClrLst meth="repeat">
      <a:schemeClr val="dk2">
        <a:tint val="40000"/>
      </a:schemeClr>
    </dgm:fillClrLst>
    <dgm:linClrLst meth="repeat">
      <a:schemeClr val="dk2">
        <a:shade val="80000"/>
      </a:schemeClr>
    </dgm:linClrLst>
    <dgm:effectClrLst/>
    <dgm:txLinClrLst/>
    <dgm:txFillClrLst meth="repeat">
      <a:schemeClr val="lt1"/>
    </dgm:txFillClrLst>
    <dgm:txEffectClrLst/>
  </dgm:styleLbl>
  <dgm:styleLbl name="bgImgPlace1">
    <dgm:fillClrLst meth="repeat">
      <a:schemeClr val="dk2">
        <a:tint val="40000"/>
      </a:schemeClr>
    </dgm:fillClrLst>
    <dgm:linClrLst meth="repeat">
      <a:schemeClr val="dk2">
        <a:shade val="80000"/>
      </a:schemeClr>
    </dgm:linClrLst>
    <dgm:effectClrLst/>
    <dgm:txLinClrLst/>
    <dgm:txFillClrLst meth="repeat">
      <a:schemeClr val="lt1"/>
    </dgm:txFillClrLst>
    <dgm:txEffectClrLst/>
  </dgm:styleLbl>
  <dgm:styleLbl name="sibTrans2D1">
    <dgm:fillClrLst meth="repeat">
      <a:schemeClr val="dk2">
        <a:tint val="60000"/>
      </a:schemeClr>
    </dgm:fillClrLst>
    <dgm:linClrLst meth="repeat">
      <a:schemeClr val="dk2">
        <a:tint val="60000"/>
      </a:schemeClr>
    </dgm:linClrLst>
    <dgm:effectClrLst/>
    <dgm:txLinClrLst/>
    <dgm:txFillClrLst meth="repeat">
      <a:schemeClr val="dk2"/>
    </dgm:txFillClrLst>
    <dgm:txEffectClrLst/>
  </dgm:styleLbl>
  <dgm:styleLbl name="fgSibTrans2D1">
    <dgm:fillClrLst meth="repeat">
      <a:schemeClr val="dk2">
        <a:tint val="60000"/>
      </a:schemeClr>
    </dgm:fillClrLst>
    <dgm:linClrLst meth="repeat">
      <a:schemeClr val="dk2">
        <a:tint val="60000"/>
      </a:schemeClr>
    </dgm:linClrLst>
    <dgm:effectClrLst/>
    <dgm:txLinClrLst/>
    <dgm:txFillClrLst meth="repeat">
      <a:schemeClr val="dk2"/>
    </dgm:txFillClrLst>
    <dgm:txEffectClrLst/>
  </dgm:styleLbl>
  <dgm:styleLbl name="bgSibTrans2D1">
    <dgm:fillClrLst meth="repeat">
      <a:schemeClr val="dk2">
        <a:tint val="60000"/>
      </a:schemeClr>
    </dgm:fillClrLst>
    <dgm:linClrLst meth="repeat">
      <a:schemeClr val="dk2">
        <a:tint val="60000"/>
      </a:schemeClr>
    </dgm:linClrLst>
    <dgm:effectClrLst/>
    <dgm:txLinClrLst/>
    <dgm:txFillClrLst meth="repeat">
      <a:schemeClr val="dk2"/>
    </dgm:txFillClrLst>
    <dgm:txEffectClrLst/>
  </dgm:styleLbl>
  <dgm:styleLbl name="sibTrans1D1">
    <dgm:fillClrLst meth="repeat">
      <a:schemeClr val="dk2"/>
    </dgm:fillClrLst>
    <dgm:linClrLst meth="repeat">
      <a:schemeClr val="dk2"/>
    </dgm:linClrLst>
    <dgm:effectClrLst/>
    <dgm:txLinClrLst/>
    <dgm:txFillClrLst meth="repeat">
      <a:schemeClr val="tx1"/>
    </dgm:txFillClrLst>
    <dgm:txEffectClrLst/>
  </dgm:styleLbl>
  <dgm:styleLbl name="callout">
    <dgm:fillClrLst meth="repeat">
      <a:schemeClr val="dk2"/>
    </dgm:fillClrLst>
    <dgm:linClrLst meth="repeat">
      <a:schemeClr val="dk2"/>
    </dgm:linClrLst>
    <dgm:effectClrLst/>
    <dgm:txLinClrLst/>
    <dgm:txFillClrLst meth="repeat">
      <a:schemeClr val="tx1"/>
    </dgm:txFillClrLst>
    <dgm:txEffectClrLst/>
  </dgm:styleLbl>
  <dgm:styleLbl name="asst0">
    <dgm:fillClrLst meth="repeat">
      <a:schemeClr val="lt1"/>
    </dgm:fillClrLst>
    <dgm:linClrLst meth="repeat">
      <a:schemeClr val="dk2">
        <a:shade val="80000"/>
      </a:schemeClr>
    </dgm:linClrLst>
    <dgm:effectClrLst/>
    <dgm:txLinClrLst/>
    <dgm:txFillClrLst meth="repeat">
      <a:schemeClr val="dk2"/>
    </dgm:txFillClrLst>
    <dgm:txEffectClrLst/>
  </dgm:styleLbl>
  <dgm:styleLbl name="asst1">
    <dgm:fillClrLst meth="repeat">
      <a:schemeClr val="lt1"/>
    </dgm:fillClrLst>
    <dgm:linClrLst meth="repeat">
      <a:schemeClr val="dk2">
        <a:shade val="80000"/>
      </a:schemeClr>
    </dgm:linClrLst>
    <dgm:effectClrLst/>
    <dgm:txLinClrLst/>
    <dgm:txFillClrLst meth="repeat">
      <a:schemeClr val="dk2"/>
    </dgm:txFillClrLst>
    <dgm:txEffectClrLst/>
  </dgm:styleLbl>
  <dgm:styleLbl name="asst2">
    <dgm:fillClrLst meth="repeat">
      <a:schemeClr val="lt1"/>
    </dgm:fillClrLst>
    <dgm:linClrLst meth="repeat">
      <a:schemeClr val="dk2">
        <a:shade val="80000"/>
      </a:schemeClr>
    </dgm:linClrLst>
    <dgm:effectClrLst/>
    <dgm:txLinClrLst/>
    <dgm:txFillClrLst meth="repeat">
      <a:schemeClr val="dk2"/>
    </dgm:txFillClrLst>
    <dgm:txEffectClrLst/>
  </dgm:styleLbl>
  <dgm:styleLbl name="asst3">
    <dgm:fillClrLst meth="repeat">
      <a:schemeClr val="lt1"/>
    </dgm:fillClrLst>
    <dgm:linClrLst meth="repeat">
      <a:schemeClr val="dk2">
        <a:shade val="80000"/>
      </a:schemeClr>
    </dgm:linClrLst>
    <dgm:effectClrLst/>
    <dgm:txLinClrLst/>
    <dgm:txFillClrLst meth="repeat">
      <a:schemeClr val="dk2"/>
    </dgm:txFillClrLst>
    <dgm:txEffectClrLst/>
  </dgm:styleLbl>
  <dgm:styleLbl name="asst4">
    <dgm:fillClrLst meth="repeat">
      <a:schemeClr val="lt1"/>
    </dgm:fillClrLst>
    <dgm:linClrLst meth="repeat">
      <a:schemeClr val="dk2">
        <a:shade val="80000"/>
      </a:schemeClr>
    </dgm:linClrLst>
    <dgm:effectClrLst/>
    <dgm:txLinClrLst/>
    <dgm:txFillClrLst meth="repeat">
      <a:schemeClr val="dk2"/>
    </dgm:txFillClrLst>
    <dgm:txEffectClrLst/>
  </dgm:styleLbl>
  <dgm:styleLbl name="parChTrans2D1">
    <dgm:fillClrLst meth="repeat">
      <a:schemeClr val="dk2">
        <a:tint val="60000"/>
      </a:schemeClr>
    </dgm:fillClrLst>
    <dgm:linClrLst meth="repeat">
      <a:schemeClr val="dk2">
        <a:tint val="60000"/>
      </a:schemeClr>
    </dgm:linClrLst>
    <dgm:effectClrLst/>
    <dgm:txLinClrLst/>
    <dgm:txFillClrLst/>
    <dgm:txEffectClrLst/>
  </dgm:styleLbl>
  <dgm:styleLbl name="parChTrans2D2">
    <dgm:fillClrLst meth="repeat">
      <a:schemeClr val="dk2"/>
    </dgm:fillClrLst>
    <dgm:linClrLst meth="repeat">
      <a:schemeClr val="dk2"/>
    </dgm:linClrLst>
    <dgm:effectClrLst/>
    <dgm:txLinClrLst/>
    <dgm:txFillClrLst/>
    <dgm:txEffectClrLst/>
  </dgm:styleLbl>
  <dgm:styleLbl name="parChTrans2D3">
    <dgm:fillClrLst meth="repeat">
      <a:schemeClr val="dk2"/>
    </dgm:fillClrLst>
    <dgm:linClrLst meth="repeat">
      <a:schemeClr val="dk2"/>
    </dgm:linClrLst>
    <dgm:effectClrLst/>
    <dgm:txLinClrLst/>
    <dgm:txFillClrLst/>
    <dgm:txEffectClrLst/>
  </dgm:styleLbl>
  <dgm:styleLbl name="parChTrans2D4">
    <dgm:fillClrLst meth="repeat">
      <a:schemeClr val="dk2"/>
    </dgm:fillClrLst>
    <dgm:linClrLst meth="repeat">
      <a:schemeClr val="dk2"/>
    </dgm:linClrLst>
    <dgm:effectClrLst/>
    <dgm:txLinClrLst/>
    <dgm:txFillClrLst meth="repeat">
      <a:schemeClr val="lt1"/>
    </dgm:txFillClrLst>
    <dgm:txEffectClrLst/>
  </dgm:styleLbl>
  <dgm:styleLbl name="parChTrans1D1">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2">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3">
    <dgm:fillClrLst meth="repeat">
      <a:schemeClr val="dk2"/>
    </dgm:fillClrLst>
    <dgm:linClrLst meth="repeat">
      <a:schemeClr val="dk2">
        <a:shade val="80000"/>
      </a:schemeClr>
    </dgm:linClrLst>
    <dgm:effectClrLst/>
    <dgm:txLinClrLst/>
    <dgm:txFillClrLst meth="repeat">
      <a:schemeClr val="tx1"/>
    </dgm:txFillClrLst>
    <dgm:txEffectClrLst/>
  </dgm:styleLbl>
  <dgm:styleLbl name="parChTrans1D4">
    <dgm:fillClrLst meth="repeat">
      <a:schemeClr val="dk2"/>
    </dgm:fillClrLst>
    <dgm:linClrLst meth="repeat">
      <a:schemeClr val="dk2">
        <a:shade val="80000"/>
      </a:schemeClr>
    </dgm:linClrLst>
    <dgm:effectClrLst/>
    <dgm:txLinClrLst/>
    <dgm:txFillClrLst meth="repeat">
      <a:schemeClr val="tx1"/>
    </dgm:txFillClrLst>
    <dgm:txEffectClrLst/>
  </dgm:styleLbl>
  <dgm:styleLbl name="fgAcc1">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conFgAcc1">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alignAcc1">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trAlignAcc1">
    <dgm:fillClrLst meth="repeat">
      <a:schemeClr val="dk2">
        <a:alpha val="40000"/>
        <a:tint val="40000"/>
      </a:schemeClr>
    </dgm:fillClrLst>
    <dgm:linClrLst meth="repeat">
      <a:schemeClr val="dk2"/>
    </dgm:linClrLst>
    <dgm:effectClrLst/>
    <dgm:txLinClrLst/>
    <dgm:txFillClrLst meth="repeat">
      <a:schemeClr val="dk2"/>
    </dgm:txFillClrLst>
    <dgm:txEffectClrLst/>
  </dgm:styleLbl>
  <dgm:styleLbl name="bgAcc1">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solidFgAcc1">
    <dgm:fillClrLst meth="repeat">
      <a:schemeClr val="lt1"/>
    </dgm:fillClrLst>
    <dgm:linClrLst meth="repeat">
      <a:schemeClr val="dk2"/>
    </dgm:linClrLst>
    <dgm:effectClrLst/>
    <dgm:txLinClrLst/>
    <dgm:txFillClrLst meth="repeat">
      <a:schemeClr val="dk2"/>
    </dgm:txFillClrLst>
    <dgm:txEffectClrLst/>
  </dgm:styleLbl>
  <dgm:styleLbl name="solidAlignAcc1">
    <dgm:fillClrLst meth="repeat">
      <a:schemeClr val="lt1"/>
    </dgm:fillClrLst>
    <dgm:linClrLst meth="repeat">
      <a:schemeClr val="dk2"/>
    </dgm:linClrLst>
    <dgm:effectClrLst/>
    <dgm:txLinClrLst/>
    <dgm:txFillClrLst meth="repeat">
      <a:schemeClr val="dk2"/>
    </dgm:txFillClrLst>
    <dgm:txEffectClrLst/>
  </dgm:styleLbl>
  <dgm:styleLbl name="solidBgAcc1">
    <dgm:fillClrLst meth="repeat">
      <a:schemeClr val="lt1"/>
    </dgm:fillClrLst>
    <dgm:linClrLst meth="repeat">
      <a:schemeClr val="dk2"/>
    </dgm:linClrLst>
    <dgm:effectClrLst/>
    <dgm:txLinClrLst/>
    <dgm:txFillClrLst meth="repeat">
      <a:schemeClr val="dk2"/>
    </dgm:txFillClrLst>
    <dgm:txEffectClrLst/>
  </dgm:styleLbl>
  <dgm:styleLbl name="fgAccFollowNode1">
    <dgm:fillClrLst meth="repeat">
      <a:schemeClr val="lt1">
        <a:alpha val="90000"/>
        <a:tint val="40000"/>
      </a:schemeClr>
    </dgm:fillClrLst>
    <dgm:linClrLst meth="repeat">
      <a:schemeClr val="dk2">
        <a:alpha val="90000"/>
      </a:schemeClr>
    </dgm:linClrLst>
    <dgm:effectClrLst/>
    <dgm:txLinClrLst/>
    <dgm:txFillClrLst meth="repeat">
      <a:schemeClr val="dk2"/>
    </dgm:txFillClrLst>
    <dgm:txEffectClrLst/>
  </dgm:styleLbl>
  <dgm:styleLbl name="alignAccFollowNode1">
    <dgm:fillClrLst meth="repeat">
      <a:schemeClr val="lt1">
        <a:alpha val="90000"/>
        <a:tint val="40000"/>
      </a:schemeClr>
    </dgm:fillClrLst>
    <dgm:linClrLst meth="repeat">
      <a:schemeClr val="dk2">
        <a:alpha val="90000"/>
      </a:schemeClr>
    </dgm:linClrLst>
    <dgm:effectClrLst/>
    <dgm:txLinClrLst/>
    <dgm:txFillClrLst meth="repeat">
      <a:schemeClr val="dk2"/>
    </dgm:txFillClrLst>
    <dgm:txEffectClrLst/>
  </dgm:styleLbl>
  <dgm:styleLbl name="bgAccFollowNode1">
    <dgm:fillClrLst meth="repeat">
      <a:schemeClr val="lt1">
        <a:alpha val="90000"/>
        <a:tint val="40000"/>
      </a:schemeClr>
    </dgm:fillClrLst>
    <dgm:linClrLst meth="repeat">
      <a:schemeClr val="dk2">
        <a:alpha val="90000"/>
      </a:schemeClr>
    </dgm:linClrLst>
    <dgm:effectClrLst/>
    <dgm:txLinClrLst/>
    <dgm:txFillClrLst meth="repeat">
      <a:schemeClr val="dk2"/>
    </dgm:txFillClrLst>
    <dgm:txEffectClrLst/>
  </dgm:styleLbl>
  <dgm:styleLbl name="fgAcc0">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fgAcc2">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fgAcc3">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fgAcc4">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bgShp">
    <dgm:fillClrLst meth="repeat">
      <a:schemeClr val="dk2">
        <a:tint val="40000"/>
      </a:schemeClr>
    </dgm:fillClrLst>
    <dgm:linClrLst meth="repeat">
      <a:schemeClr val="dk2"/>
    </dgm:linClrLst>
    <dgm:effectClrLst/>
    <dgm:txLinClrLst/>
    <dgm:txFillClrLst meth="repeat">
      <a:schemeClr val="dk1"/>
    </dgm:txFillClrLst>
    <dgm:txEffectClrLst/>
  </dgm:styleLbl>
  <dgm:styleLbl name="dkBgShp">
    <dgm:fillClrLst meth="repeat">
      <a:schemeClr val="dk2">
        <a:shade val="80000"/>
      </a:schemeClr>
    </dgm:fillClrLst>
    <dgm:linClrLst meth="repeat">
      <a:schemeClr val="dk2"/>
    </dgm:linClrLst>
    <dgm:effectClrLst/>
    <dgm:txLinClrLst/>
    <dgm:txFillClrLst meth="repeat">
      <a:schemeClr val="lt2"/>
    </dgm:txFillClrLst>
    <dgm:txEffectClrLst/>
  </dgm:styleLbl>
  <dgm:styleLbl name="trBgShp">
    <dgm:fillClrLst meth="repeat">
      <a:schemeClr val="dk2">
        <a:tint val="50000"/>
        <a:alpha val="40000"/>
      </a:schemeClr>
    </dgm:fillClrLst>
    <dgm:linClrLst meth="repeat">
      <a:schemeClr val="dk2"/>
    </dgm:linClrLst>
    <dgm:effectClrLst/>
    <dgm:txLinClrLst/>
    <dgm:txFillClrLst meth="repeat">
      <a:schemeClr val="lt2"/>
    </dgm:txFillClrLst>
    <dgm:txEffectClrLst/>
  </dgm:styleLbl>
  <dgm:styleLbl name="fgShp">
    <dgm:fillClrLst meth="repeat">
      <a:schemeClr val="dk2">
        <a:tint val="60000"/>
      </a:schemeClr>
    </dgm:fillClrLst>
    <dgm:linClrLst meth="repeat">
      <a:schemeClr val="lt1"/>
    </dgm:linClrLst>
    <dgm:effectClrLst/>
    <dgm:txLinClrLst/>
    <dgm:txFillClrLst meth="repeat">
      <a:schemeClr val="dk2"/>
    </dgm:txFillClrLst>
    <dgm:txEffectClrLst/>
  </dgm:styleLbl>
  <dgm:styleLbl name="revTx">
    <dgm:fillClrLst meth="repeat">
      <a:schemeClr val="lt1">
        <a:alpha val="0"/>
      </a:schemeClr>
    </dgm:fillClrLst>
    <dgm:linClrLst meth="repeat">
      <a:schemeClr val="dk2">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0_2">
  <dgm:title val=""/>
  <dgm:desc val=""/>
  <dgm:catLst>
    <dgm:cat type="mainScheme" pri="10200"/>
  </dgm:catLst>
  <dgm:styleLbl name="node0">
    <dgm:fillClrLst meth="repeat">
      <a:schemeClr val="lt1"/>
    </dgm:fillClrLst>
    <dgm:linClrLst meth="repeat">
      <a:schemeClr val="dk2">
        <a:shade val="80000"/>
      </a:schemeClr>
    </dgm:linClrLst>
    <dgm:effectClrLst/>
    <dgm:txLinClrLst/>
    <dgm:txFillClrLst meth="repeat">
      <a:schemeClr val="dk2"/>
    </dgm:txFillClrLst>
    <dgm:txEffectClrLst/>
  </dgm:styleLbl>
  <dgm:styleLbl name="node1">
    <dgm:fillClrLst meth="repeat">
      <a:schemeClr val="lt1"/>
    </dgm:fillClrLst>
    <dgm:linClrLst meth="repeat">
      <a:schemeClr val="dk2">
        <a:shade val="80000"/>
      </a:schemeClr>
    </dgm:linClrLst>
    <dgm:effectClrLst/>
    <dgm:txLinClrLst/>
    <dgm:txFillClrLst meth="repeat">
      <a:schemeClr val="dk2"/>
    </dgm:txFillClrLst>
    <dgm:txEffectClrLst/>
  </dgm:styleLbl>
  <dgm:styleLbl name="alignNode1">
    <dgm:fillClrLst meth="repeat">
      <a:schemeClr val="lt1"/>
    </dgm:fillClrLst>
    <dgm:linClrLst meth="repeat">
      <a:schemeClr val="dk2">
        <a:shade val="80000"/>
      </a:schemeClr>
    </dgm:linClrLst>
    <dgm:effectClrLst/>
    <dgm:txLinClrLst/>
    <dgm:txFillClrLst meth="repeat">
      <a:schemeClr val="dk2"/>
    </dgm:txFillClrLst>
    <dgm:txEffectClrLst/>
  </dgm:styleLbl>
  <dgm:styleLbl name="lnNode1">
    <dgm:fillClrLst meth="repeat">
      <a:schemeClr val="lt1"/>
    </dgm:fillClrLst>
    <dgm:linClrLst meth="repeat">
      <a:schemeClr val="dk2">
        <a:shade val="80000"/>
      </a:schemeClr>
    </dgm:linClrLst>
    <dgm:effectClrLst/>
    <dgm:txLinClrLst/>
    <dgm:txFillClrLst meth="repeat">
      <a:schemeClr val="dk2"/>
    </dgm:txFillClrLst>
    <dgm:txEffectClrLst/>
  </dgm:styleLbl>
  <dgm:styleLbl name="vennNode1">
    <dgm:fillClrLst meth="repeat">
      <a:schemeClr val="lt1">
        <a:alpha val="50000"/>
      </a:schemeClr>
    </dgm:fillClrLst>
    <dgm:linClrLst meth="repeat">
      <a:schemeClr val="dk2">
        <a:shade val="80000"/>
      </a:schemeClr>
    </dgm:linClrLst>
    <dgm:effectClrLst/>
    <dgm:txLinClrLst/>
    <dgm:txFillClrLst/>
    <dgm:txEffectClrLst/>
  </dgm:styleLbl>
  <dgm:styleLbl name="node2">
    <dgm:fillClrLst meth="repeat">
      <a:schemeClr val="lt1"/>
    </dgm:fillClrLst>
    <dgm:linClrLst meth="repeat">
      <a:schemeClr val="dk2">
        <a:shade val="80000"/>
      </a:schemeClr>
    </dgm:linClrLst>
    <dgm:effectClrLst/>
    <dgm:txLinClrLst/>
    <dgm:txFillClrLst meth="repeat">
      <a:schemeClr val="dk2"/>
    </dgm:txFillClrLst>
    <dgm:txEffectClrLst/>
  </dgm:styleLbl>
  <dgm:styleLbl name="node3">
    <dgm:fillClrLst meth="repeat">
      <a:schemeClr val="lt1"/>
    </dgm:fillClrLst>
    <dgm:linClrLst meth="repeat">
      <a:schemeClr val="dk2">
        <a:shade val="80000"/>
      </a:schemeClr>
    </dgm:linClrLst>
    <dgm:effectClrLst/>
    <dgm:txLinClrLst/>
    <dgm:txFillClrLst meth="repeat">
      <a:schemeClr val="dk2"/>
    </dgm:txFillClrLst>
    <dgm:txEffectClrLst/>
  </dgm:styleLbl>
  <dgm:styleLbl name="node4">
    <dgm:fillClrLst meth="repeat">
      <a:schemeClr val="lt1"/>
    </dgm:fillClrLst>
    <dgm:linClrLst meth="repeat">
      <a:schemeClr val="dk2">
        <a:shade val="80000"/>
      </a:schemeClr>
    </dgm:linClrLst>
    <dgm:effectClrLst/>
    <dgm:txLinClrLst/>
    <dgm:txFillClrLst meth="repeat">
      <a:schemeClr val="dk2"/>
    </dgm:txFillClrLst>
    <dgm:txEffectClrLst/>
  </dgm:styleLbl>
  <dgm:styleLbl name="fgImgPlace1">
    <dgm:fillClrLst meth="repeat">
      <a:schemeClr val="dk2">
        <a:tint val="40000"/>
      </a:schemeClr>
    </dgm:fillClrLst>
    <dgm:linClrLst meth="repeat">
      <a:schemeClr val="dk2">
        <a:shade val="80000"/>
      </a:schemeClr>
    </dgm:linClrLst>
    <dgm:effectClrLst/>
    <dgm:txLinClrLst/>
    <dgm:txFillClrLst meth="repeat">
      <a:schemeClr val="lt1"/>
    </dgm:txFillClrLst>
    <dgm:txEffectClrLst/>
  </dgm:styleLbl>
  <dgm:styleLbl name="alignImgPlace1">
    <dgm:fillClrLst meth="repeat">
      <a:schemeClr val="dk2">
        <a:tint val="40000"/>
      </a:schemeClr>
    </dgm:fillClrLst>
    <dgm:linClrLst meth="repeat">
      <a:schemeClr val="dk2">
        <a:shade val="80000"/>
      </a:schemeClr>
    </dgm:linClrLst>
    <dgm:effectClrLst/>
    <dgm:txLinClrLst/>
    <dgm:txFillClrLst meth="repeat">
      <a:schemeClr val="lt1"/>
    </dgm:txFillClrLst>
    <dgm:txEffectClrLst/>
  </dgm:styleLbl>
  <dgm:styleLbl name="bgImgPlace1">
    <dgm:fillClrLst meth="repeat">
      <a:schemeClr val="dk2">
        <a:tint val="40000"/>
      </a:schemeClr>
    </dgm:fillClrLst>
    <dgm:linClrLst meth="repeat">
      <a:schemeClr val="dk2">
        <a:shade val="80000"/>
      </a:schemeClr>
    </dgm:linClrLst>
    <dgm:effectClrLst/>
    <dgm:txLinClrLst/>
    <dgm:txFillClrLst meth="repeat">
      <a:schemeClr val="lt1"/>
    </dgm:txFillClrLst>
    <dgm:txEffectClrLst/>
  </dgm:styleLbl>
  <dgm:styleLbl name="sibTrans2D1">
    <dgm:fillClrLst meth="repeat">
      <a:schemeClr val="dk2">
        <a:tint val="60000"/>
      </a:schemeClr>
    </dgm:fillClrLst>
    <dgm:linClrLst meth="repeat">
      <a:schemeClr val="dk2">
        <a:tint val="60000"/>
      </a:schemeClr>
    </dgm:linClrLst>
    <dgm:effectClrLst/>
    <dgm:txLinClrLst/>
    <dgm:txFillClrLst meth="repeat">
      <a:schemeClr val="dk2"/>
    </dgm:txFillClrLst>
    <dgm:txEffectClrLst/>
  </dgm:styleLbl>
  <dgm:styleLbl name="fgSibTrans2D1">
    <dgm:fillClrLst meth="repeat">
      <a:schemeClr val="dk2">
        <a:tint val="60000"/>
      </a:schemeClr>
    </dgm:fillClrLst>
    <dgm:linClrLst meth="repeat">
      <a:schemeClr val="dk2">
        <a:tint val="60000"/>
      </a:schemeClr>
    </dgm:linClrLst>
    <dgm:effectClrLst/>
    <dgm:txLinClrLst/>
    <dgm:txFillClrLst meth="repeat">
      <a:schemeClr val="dk2"/>
    </dgm:txFillClrLst>
    <dgm:txEffectClrLst/>
  </dgm:styleLbl>
  <dgm:styleLbl name="bgSibTrans2D1">
    <dgm:fillClrLst meth="repeat">
      <a:schemeClr val="dk2">
        <a:tint val="60000"/>
      </a:schemeClr>
    </dgm:fillClrLst>
    <dgm:linClrLst meth="repeat">
      <a:schemeClr val="dk2">
        <a:tint val="60000"/>
      </a:schemeClr>
    </dgm:linClrLst>
    <dgm:effectClrLst/>
    <dgm:txLinClrLst/>
    <dgm:txFillClrLst meth="repeat">
      <a:schemeClr val="dk2"/>
    </dgm:txFillClrLst>
    <dgm:txEffectClrLst/>
  </dgm:styleLbl>
  <dgm:styleLbl name="sibTrans1D1">
    <dgm:fillClrLst meth="repeat">
      <a:schemeClr val="dk2"/>
    </dgm:fillClrLst>
    <dgm:linClrLst meth="repeat">
      <a:schemeClr val="dk2"/>
    </dgm:linClrLst>
    <dgm:effectClrLst/>
    <dgm:txLinClrLst/>
    <dgm:txFillClrLst meth="repeat">
      <a:schemeClr val="tx1"/>
    </dgm:txFillClrLst>
    <dgm:txEffectClrLst/>
  </dgm:styleLbl>
  <dgm:styleLbl name="callout">
    <dgm:fillClrLst meth="repeat">
      <a:schemeClr val="dk2"/>
    </dgm:fillClrLst>
    <dgm:linClrLst meth="repeat">
      <a:schemeClr val="dk2"/>
    </dgm:linClrLst>
    <dgm:effectClrLst/>
    <dgm:txLinClrLst/>
    <dgm:txFillClrLst meth="repeat">
      <a:schemeClr val="tx1"/>
    </dgm:txFillClrLst>
    <dgm:txEffectClrLst/>
  </dgm:styleLbl>
  <dgm:styleLbl name="asst0">
    <dgm:fillClrLst meth="repeat">
      <a:schemeClr val="lt1"/>
    </dgm:fillClrLst>
    <dgm:linClrLst meth="repeat">
      <a:schemeClr val="dk2">
        <a:shade val="80000"/>
      </a:schemeClr>
    </dgm:linClrLst>
    <dgm:effectClrLst/>
    <dgm:txLinClrLst/>
    <dgm:txFillClrLst meth="repeat">
      <a:schemeClr val="dk2"/>
    </dgm:txFillClrLst>
    <dgm:txEffectClrLst/>
  </dgm:styleLbl>
  <dgm:styleLbl name="asst1">
    <dgm:fillClrLst meth="repeat">
      <a:schemeClr val="lt1"/>
    </dgm:fillClrLst>
    <dgm:linClrLst meth="repeat">
      <a:schemeClr val="dk2">
        <a:shade val="80000"/>
      </a:schemeClr>
    </dgm:linClrLst>
    <dgm:effectClrLst/>
    <dgm:txLinClrLst/>
    <dgm:txFillClrLst meth="repeat">
      <a:schemeClr val="dk2"/>
    </dgm:txFillClrLst>
    <dgm:txEffectClrLst/>
  </dgm:styleLbl>
  <dgm:styleLbl name="asst2">
    <dgm:fillClrLst meth="repeat">
      <a:schemeClr val="lt1"/>
    </dgm:fillClrLst>
    <dgm:linClrLst meth="repeat">
      <a:schemeClr val="dk2">
        <a:shade val="80000"/>
      </a:schemeClr>
    </dgm:linClrLst>
    <dgm:effectClrLst/>
    <dgm:txLinClrLst/>
    <dgm:txFillClrLst meth="repeat">
      <a:schemeClr val="dk2"/>
    </dgm:txFillClrLst>
    <dgm:txEffectClrLst/>
  </dgm:styleLbl>
  <dgm:styleLbl name="asst3">
    <dgm:fillClrLst meth="repeat">
      <a:schemeClr val="lt1"/>
    </dgm:fillClrLst>
    <dgm:linClrLst meth="repeat">
      <a:schemeClr val="dk2">
        <a:shade val="80000"/>
      </a:schemeClr>
    </dgm:linClrLst>
    <dgm:effectClrLst/>
    <dgm:txLinClrLst/>
    <dgm:txFillClrLst meth="repeat">
      <a:schemeClr val="dk2"/>
    </dgm:txFillClrLst>
    <dgm:txEffectClrLst/>
  </dgm:styleLbl>
  <dgm:styleLbl name="asst4">
    <dgm:fillClrLst meth="repeat">
      <a:schemeClr val="lt1"/>
    </dgm:fillClrLst>
    <dgm:linClrLst meth="repeat">
      <a:schemeClr val="dk2">
        <a:shade val="80000"/>
      </a:schemeClr>
    </dgm:linClrLst>
    <dgm:effectClrLst/>
    <dgm:txLinClrLst/>
    <dgm:txFillClrLst meth="repeat">
      <a:schemeClr val="dk2"/>
    </dgm:txFillClrLst>
    <dgm:txEffectClrLst/>
  </dgm:styleLbl>
  <dgm:styleLbl name="parChTrans2D1">
    <dgm:fillClrLst meth="repeat">
      <a:schemeClr val="dk2">
        <a:tint val="60000"/>
      </a:schemeClr>
    </dgm:fillClrLst>
    <dgm:linClrLst meth="repeat">
      <a:schemeClr val="dk2">
        <a:tint val="60000"/>
      </a:schemeClr>
    </dgm:linClrLst>
    <dgm:effectClrLst/>
    <dgm:txLinClrLst/>
    <dgm:txFillClrLst/>
    <dgm:txEffectClrLst/>
  </dgm:styleLbl>
  <dgm:styleLbl name="parChTrans2D2">
    <dgm:fillClrLst meth="repeat">
      <a:schemeClr val="dk2"/>
    </dgm:fillClrLst>
    <dgm:linClrLst meth="repeat">
      <a:schemeClr val="dk2"/>
    </dgm:linClrLst>
    <dgm:effectClrLst/>
    <dgm:txLinClrLst/>
    <dgm:txFillClrLst/>
    <dgm:txEffectClrLst/>
  </dgm:styleLbl>
  <dgm:styleLbl name="parChTrans2D3">
    <dgm:fillClrLst meth="repeat">
      <a:schemeClr val="dk2"/>
    </dgm:fillClrLst>
    <dgm:linClrLst meth="repeat">
      <a:schemeClr val="dk2"/>
    </dgm:linClrLst>
    <dgm:effectClrLst/>
    <dgm:txLinClrLst/>
    <dgm:txFillClrLst/>
    <dgm:txEffectClrLst/>
  </dgm:styleLbl>
  <dgm:styleLbl name="parChTrans2D4">
    <dgm:fillClrLst meth="repeat">
      <a:schemeClr val="dk2"/>
    </dgm:fillClrLst>
    <dgm:linClrLst meth="repeat">
      <a:schemeClr val="dk2"/>
    </dgm:linClrLst>
    <dgm:effectClrLst/>
    <dgm:txLinClrLst/>
    <dgm:txFillClrLst meth="repeat">
      <a:schemeClr val="lt1"/>
    </dgm:txFillClrLst>
    <dgm:txEffectClrLst/>
  </dgm:styleLbl>
  <dgm:styleLbl name="parChTrans1D1">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2">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3">
    <dgm:fillClrLst meth="repeat">
      <a:schemeClr val="dk2"/>
    </dgm:fillClrLst>
    <dgm:linClrLst meth="repeat">
      <a:schemeClr val="dk2">
        <a:shade val="80000"/>
      </a:schemeClr>
    </dgm:linClrLst>
    <dgm:effectClrLst/>
    <dgm:txLinClrLst/>
    <dgm:txFillClrLst meth="repeat">
      <a:schemeClr val="tx1"/>
    </dgm:txFillClrLst>
    <dgm:txEffectClrLst/>
  </dgm:styleLbl>
  <dgm:styleLbl name="parChTrans1D4">
    <dgm:fillClrLst meth="repeat">
      <a:schemeClr val="dk2"/>
    </dgm:fillClrLst>
    <dgm:linClrLst meth="repeat">
      <a:schemeClr val="dk2">
        <a:shade val="80000"/>
      </a:schemeClr>
    </dgm:linClrLst>
    <dgm:effectClrLst/>
    <dgm:txLinClrLst/>
    <dgm:txFillClrLst meth="repeat">
      <a:schemeClr val="tx1"/>
    </dgm:txFillClrLst>
    <dgm:txEffectClrLst/>
  </dgm:styleLbl>
  <dgm:styleLbl name="fgAcc1">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conFgAcc1">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alignAcc1">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trAlignAcc1">
    <dgm:fillClrLst meth="repeat">
      <a:schemeClr val="dk2">
        <a:alpha val="40000"/>
        <a:tint val="40000"/>
      </a:schemeClr>
    </dgm:fillClrLst>
    <dgm:linClrLst meth="repeat">
      <a:schemeClr val="dk2"/>
    </dgm:linClrLst>
    <dgm:effectClrLst/>
    <dgm:txLinClrLst/>
    <dgm:txFillClrLst meth="repeat">
      <a:schemeClr val="dk2"/>
    </dgm:txFillClrLst>
    <dgm:txEffectClrLst/>
  </dgm:styleLbl>
  <dgm:styleLbl name="bgAcc1">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solidFgAcc1">
    <dgm:fillClrLst meth="repeat">
      <a:schemeClr val="lt1"/>
    </dgm:fillClrLst>
    <dgm:linClrLst meth="repeat">
      <a:schemeClr val="dk2"/>
    </dgm:linClrLst>
    <dgm:effectClrLst/>
    <dgm:txLinClrLst/>
    <dgm:txFillClrLst meth="repeat">
      <a:schemeClr val="dk2"/>
    </dgm:txFillClrLst>
    <dgm:txEffectClrLst/>
  </dgm:styleLbl>
  <dgm:styleLbl name="solidAlignAcc1">
    <dgm:fillClrLst meth="repeat">
      <a:schemeClr val="lt1"/>
    </dgm:fillClrLst>
    <dgm:linClrLst meth="repeat">
      <a:schemeClr val="dk2"/>
    </dgm:linClrLst>
    <dgm:effectClrLst/>
    <dgm:txLinClrLst/>
    <dgm:txFillClrLst meth="repeat">
      <a:schemeClr val="dk2"/>
    </dgm:txFillClrLst>
    <dgm:txEffectClrLst/>
  </dgm:styleLbl>
  <dgm:styleLbl name="solidBgAcc1">
    <dgm:fillClrLst meth="repeat">
      <a:schemeClr val="lt1"/>
    </dgm:fillClrLst>
    <dgm:linClrLst meth="repeat">
      <a:schemeClr val="dk2"/>
    </dgm:linClrLst>
    <dgm:effectClrLst/>
    <dgm:txLinClrLst/>
    <dgm:txFillClrLst meth="repeat">
      <a:schemeClr val="dk2"/>
    </dgm:txFillClrLst>
    <dgm:txEffectClrLst/>
  </dgm:styleLbl>
  <dgm:styleLbl name="fgAccFollowNode1">
    <dgm:fillClrLst meth="repeat">
      <a:schemeClr val="lt1">
        <a:alpha val="90000"/>
        <a:tint val="40000"/>
      </a:schemeClr>
    </dgm:fillClrLst>
    <dgm:linClrLst meth="repeat">
      <a:schemeClr val="dk2">
        <a:alpha val="90000"/>
      </a:schemeClr>
    </dgm:linClrLst>
    <dgm:effectClrLst/>
    <dgm:txLinClrLst/>
    <dgm:txFillClrLst meth="repeat">
      <a:schemeClr val="dk2"/>
    </dgm:txFillClrLst>
    <dgm:txEffectClrLst/>
  </dgm:styleLbl>
  <dgm:styleLbl name="alignAccFollowNode1">
    <dgm:fillClrLst meth="repeat">
      <a:schemeClr val="lt1">
        <a:alpha val="90000"/>
        <a:tint val="40000"/>
      </a:schemeClr>
    </dgm:fillClrLst>
    <dgm:linClrLst meth="repeat">
      <a:schemeClr val="dk2">
        <a:alpha val="90000"/>
      </a:schemeClr>
    </dgm:linClrLst>
    <dgm:effectClrLst/>
    <dgm:txLinClrLst/>
    <dgm:txFillClrLst meth="repeat">
      <a:schemeClr val="dk2"/>
    </dgm:txFillClrLst>
    <dgm:txEffectClrLst/>
  </dgm:styleLbl>
  <dgm:styleLbl name="bgAccFollowNode1">
    <dgm:fillClrLst meth="repeat">
      <a:schemeClr val="lt1">
        <a:alpha val="90000"/>
        <a:tint val="40000"/>
      </a:schemeClr>
    </dgm:fillClrLst>
    <dgm:linClrLst meth="repeat">
      <a:schemeClr val="dk2">
        <a:alpha val="90000"/>
      </a:schemeClr>
    </dgm:linClrLst>
    <dgm:effectClrLst/>
    <dgm:txLinClrLst/>
    <dgm:txFillClrLst meth="repeat">
      <a:schemeClr val="dk2"/>
    </dgm:txFillClrLst>
    <dgm:txEffectClrLst/>
  </dgm:styleLbl>
  <dgm:styleLbl name="fgAcc0">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fgAcc2">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fgAcc3">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fgAcc4">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bgShp">
    <dgm:fillClrLst meth="repeat">
      <a:schemeClr val="dk2">
        <a:tint val="40000"/>
      </a:schemeClr>
    </dgm:fillClrLst>
    <dgm:linClrLst meth="repeat">
      <a:schemeClr val="dk2"/>
    </dgm:linClrLst>
    <dgm:effectClrLst/>
    <dgm:txLinClrLst/>
    <dgm:txFillClrLst meth="repeat">
      <a:schemeClr val="dk1"/>
    </dgm:txFillClrLst>
    <dgm:txEffectClrLst/>
  </dgm:styleLbl>
  <dgm:styleLbl name="dkBgShp">
    <dgm:fillClrLst meth="repeat">
      <a:schemeClr val="dk2">
        <a:shade val="80000"/>
      </a:schemeClr>
    </dgm:fillClrLst>
    <dgm:linClrLst meth="repeat">
      <a:schemeClr val="dk2"/>
    </dgm:linClrLst>
    <dgm:effectClrLst/>
    <dgm:txLinClrLst/>
    <dgm:txFillClrLst meth="repeat">
      <a:schemeClr val="lt2"/>
    </dgm:txFillClrLst>
    <dgm:txEffectClrLst/>
  </dgm:styleLbl>
  <dgm:styleLbl name="trBgShp">
    <dgm:fillClrLst meth="repeat">
      <a:schemeClr val="dk2">
        <a:tint val="50000"/>
        <a:alpha val="40000"/>
      </a:schemeClr>
    </dgm:fillClrLst>
    <dgm:linClrLst meth="repeat">
      <a:schemeClr val="dk2"/>
    </dgm:linClrLst>
    <dgm:effectClrLst/>
    <dgm:txLinClrLst/>
    <dgm:txFillClrLst meth="repeat">
      <a:schemeClr val="lt2"/>
    </dgm:txFillClrLst>
    <dgm:txEffectClrLst/>
  </dgm:styleLbl>
  <dgm:styleLbl name="fgShp">
    <dgm:fillClrLst meth="repeat">
      <a:schemeClr val="dk2">
        <a:tint val="60000"/>
      </a:schemeClr>
    </dgm:fillClrLst>
    <dgm:linClrLst meth="repeat">
      <a:schemeClr val="lt1"/>
    </dgm:linClrLst>
    <dgm:effectClrLst/>
    <dgm:txLinClrLst/>
    <dgm:txFillClrLst meth="repeat">
      <a:schemeClr val="dk2"/>
    </dgm:txFillClrLst>
    <dgm:txEffectClrLst/>
  </dgm:styleLbl>
  <dgm:styleLbl name="revTx">
    <dgm:fillClrLst meth="repeat">
      <a:schemeClr val="lt1">
        <a:alpha val="0"/>
      </a:schemeClr>
    </dgm:fillClrLst>
    <dgm:linClrLst meth="repeat">
      <a:schemeClr val="dk2">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0_2">
  <dgm:title val=""/>
  <dgm:desc val=""/>
  <dgm:catLst>
    <dgm:cat type="mainScheme" pri="10200"/>
  </dgm:catLst>
  <dgm:styleLbl name="node0">
    <dgm:fillClrLst meth="repeat">
      <a:schemeClr val="lt1"/>
    </dgm:fillClrLst>
    <dgm:linClrLst meth="repeat">
      <a:schemeClr val="dk2">
        <a:shade val="80000"/>
      </a:schemeClr>
    </dgm:linClrLst>
    <dgm:effectClrLst/>
    <dgm:txLinClrLst/>
    <dgm:txFillClrLst meth="repeat">
      <a:schemeClr val="dk2"/>
    </dgm:txFillClrLst>
    <dgm:txEffectClrLst/>
  </dgm:styleLbl>
  <dgm:styleLbl name="node1">
    <dgm:fillClrLst meth="repeat">
      <a:schemeClr val="lt1"/>
    </dgm:fillClrLst>
    <dgm:linClrLst meth="repeat">
      <a:schemeClr val="dk2">
        <a:shade val="80000"/>
      </a:schemeClr>
    </dgm:linClrLst>
    <dgm:effectClrLst/>
    <dgm:txLinClrLst/>
    <dgm:txFillClrLst meth="repeat">
      <a:schemeClr val="dk2"/>
    </dgm:txFillClrLst>
    <dgm:txEffectClrLst/>
  </dgm:styleLbl>
  <dgm:styleLbl name="alignNode1">
    <dgm:fillClrLst meth="repeat">
      <a:schemeClr val="lt1"/>
    </dgm:fillClrLst>
    <dgm:linClrLst meth="repeat">
      <a:schemeClr val="dk2">
        <a:shade val="80000"/>
      </a:schemeClr>
    </dgm:linClrLst>
    <dgm:effectClrLst/>
    <dgm:txLinClrLst/>
    <dgm:txFillClrLst meth="repeat">
      <a:schemeClr val="dk2"/>
    </dgm:txFillClrLst>
    <dgm:txEffectClrLst/>
  </dgm:styleLbl>
  <dgm:styleLbl name="lnNode1">
    <dgm:fillClrLst meth="repeat">
      <a:schemeClr val="lt1"/>
    </dgm:fillClrLst>
    <dgm:linClrLst meth="repeat">
      <a:schemeClr val="dk2">
        <a:shade val="80000"/>
      </a:schemeClr>
    </dgm:linClrLst>
    <dgm:effectClrLst/>
    <dgm:txLinClrLst/>
    <dgm:txFillClrLst meth="repeat">
      <a:schemeClr val="dk2"/>
    </dgm:txFillClrLst>
    <dgm:txEffectClrLst/>
  </dgm:styleLbl>
  <dgm:styleLbl name="vennNode1">
    <dgm:fillClrLst meth="repeat">
      <a:schemeClr val="lt1">
        <a:alpha val="50000"/>
      </a:schemeClr>
    </dgm:fillClrLst>
    <dgm:linClrLst meth="repeat">
      <a:schemeClr val="dk2">
        <a:shade val="80000"/>
      </a:schemeClr>
    </dgm:linClrLst>
    <dgm:effectClrLst/>
    <dgm:txLinClrLst/>
    <dgm:txFillClrLst/>
    <dgm:txEffectClrLst/>
  </dgm:styleLbl>
  <dgm:styleLbl name="node2">
    <dgm:fillClrLst meth="repeat">
      <a:schemeClr val="lt1"/>
    </dgm:fillClrLst>
    <dgm:linClrLst meth="repeat">
      <a:schemeClr val="dk2">
        <a:shade val="80000"/>
      </a:schemeClr>
    </dgm:linClrLst>
    <dgm:effectClrLst/>
    <dgm:txLinClrLst/>
    <dgm:txFillClrLst meth="repeat">
      <a:schemeClr val="dk2"/>
    </dgm:txFillClrLst>
    <dgm:txEffectClrLst/>
  </dgm:styleLbl>
  <dgm:styleLbl name="node3">
    <dgm:fillClrLst meth="repeat">
      <a:schemeClr val="lt1"/>
    </dgm:fillClrLst>
    <dgm:linClrLst meth="repeat">
      <a:schemeClr val="dk2">
        <a:shade val="80000"/>
      </a:schemeClr>
    </dgm:linClrLst>
    <dgm:effectClrLst/>
    <dgm:txLinClrLst/>
    <dgm:txFillClrLst meth="repeat">
      <a:schemeClr val="dk2"/>
    </dgm:txFillClrLst>
    <dgm:txEffectClrLst/>
  </dgm:styleLbl>
  <dgm:styleLbl name="node4">
    <dgm:fillClrLst meth="repeat">
      <a:schemeClr val="lt1"/>
    </dgm:fillClrLst>
    <dgm:linClrLst meth="repeat">
      <a:schemeClr val="dk2">
        <a:shade val="80000"/>
      </a:schemeClr>
    </dgm:linClrLst>
    <dgm:effectClrLst/>
    <dgm:txLinClrLst/>
    <dgm:txFillClrLst meth="repeat">
      <a:schemeClr val="dk2"/>
    </dgm:txFillClrLst>
    <dgm:txEffectClrLst/>
  </dgm:styleLbl>
  <dgm:styleLbl name="fgImgPlace1">
    <dgm:fillClrLst meth="repeat">
      <a:schemeClr val="dk2">
        <a:tint val="40000"/>
      </a:schemeClr>
    </dgm:fillClrLst>
    <dgm:linClrLst meth="repeat">
      <a:schemeClr val="dk2">
        <a:shade val="80000"/>
      </a:schemeClr>
    </dgm:linClrLst>
    <dgm:effectClrLst/>
    <dgm:txLinClrLst/>
    <dgm:txFillClrLst meth="repeat">
      <a:schemeClr val="lt1"/>
    </dgm:txFillClrLst>
    <dgm:txEffectClrLst/>
  </dgm:styleLbl>
  <dgm:styleLbl name="alignImgPlace1">
    <dgm:fillClrLst meth="repeat">
      <a:schemeClr val="dk2">
        <a:tint val="40000"/>
      </a:schemeClr>
    </dgm:fillClrLst>
    <dgm:linClrLst meth="repeat">
      <a:schemeClr val="dk2">
        <a:shade val="80000"/>
      </a:schemeClr>
    </dgm:linClrLst>
    <dgm:effectClrLst/>
    <dgm:txLinClrLst/>
    <dgm:txFillClrLst meth="repeat">
      <a:schemeClr val="lt1"/>
    </dgm:txFillClrLst>
    <dgm:txEffectClrLst/>
  </dgm:styleLbl>
  <dgm:styleLbl name="bgImgPlace1">
    <dgm:fillClrLst meth="repeat">
      <a:schemeClr val="dk2">
        <a:tint val="40000"/>
      </a:schemeClr>
    </dgm:fillClrLst>
    <dgm:linClrLst meth="repeat">
      <a:schemeClr val="dk2">
        <a:shade val="80000"/>
      </a:schemeClr>
    </dgm:linClrLst>
    <dgm:effectClrLst/>
    <dgm:txLinClrLst/>
    <dgm:txFillClrLst meth="repeat">
      <a:schemeClr val="lt1"/>
    </dgm:txFillClrLst>
    <dgm:txEffectClrLst/>
  </dgm:styleLbl>
  <dgm:styleLbl name="sibTrans2D1">
    <dgm:fillClrLst meth="repeat">
      <a:schemeClr val="dk2">
        <a:tint val="60000"/>
      </a:schemeClr>
    </dgm:fillClrLst>
    <dgm:linClrLst meth="repeat">
      <a:schemeClr val="dk2">
        <a:tint val="60000"/>
      </a:schemeClr>
    </dgm:linClrLst>
    <dgm:effectClrLst/>
    <dgm:txLinClrLst/>
    <dgm:txFillClrLst meth="repeat">
      <a:schemeClr val="dk2"/>
    </dgm:txFillClrLst>
    <dgm:txEffectClrLst/>
  </dgm:styleLbl>
  <dgm:styleLbl name="fgSibTrans2D1">
    <dgm:fillClrLst meth="repeat">
      <a:schemeClr val="dk2">
        <a:tint val="60000"/>
      </a:schemeClr>
    </dgm:fillClrLst>
    <dgm:linClrLst meth="repeat">
      <a:schemeClr val="dk2">
        <a:tint val="60000"/>
      </a:schemeClr>
    </dgm:linClrLst>
    <dgm:effectClrLst/>
    <dgm:txLinClrLst/>
    <dgm:txFillClrLst meth="repeat">
      <a:schemeClr val="dk2"/>
    </dgm:txFillClrLst>
    <dgm:txEffectClrLst/>
  </dgm:styleLbl>
  <dgm:styleLbl name="bgSibTrans2D1">
    <dgm:fillClrLst meth="repeat">
      <a:schemeClr val="dk2">
        <a:tint val="60000"/>
      </a:schemeClr>
    </dgm:fillClrLst>
    <dgm:linClrLst meth="repeat">
      <a:schemeClr val="dk2">
        <a:tint val="60000"/>
      </a:schemeClr>
    </dgm:linClrLst>
    <dgm:effectClrLst/>
    <dgm:txLinClrLst/>
    <dgm:txFillClrLst meth="repeat">
      <a:schemeClr val="dk2"/>
    </dgm:txFillClrLst>
    <dgm:txEffectClrLst/>
  </dgm:styleLbl>
  <dgm:styleLbl name="sibTrans1D1">
    <dgm:fillClrLst meth="repeat">
      <a:schemeClr val="dk2"/>
    </dgm:fillClrLst>
    <dgm:linClrLst meth="repeat">
      <a:schemeClr val="dk2"/>
    </dgm:linClrLst>
    <dgm:effectClrLst/>
    <dgm:txLinClrLst/>
    <dgm:txFillClrLst meth="repeat">
      <a:schemeClr val="tx1"/>
    </dgm:txFillClrLst>
    <dgm:txEffectClrLst/>
  </dgm:styleLbl>
  <dgm:styleLbl name="callout">
    <dgm:fillClrLst meth="repeat">
      <a:schemeClr val="dk2"/>
    </dgm:fillClrLst>
    <dgm:linClrLst meth="repeat">
      <a:schemeClr val="dk2"/>
    </dgm:linClrLst>
    <dgm:effectClrLst/>
    <dgm:txLinClrLst/>
    <dgm:txFillClrLst meth="repeat">
      <a:schemeClr val="tx1"/>
    </dgm:txFillClrLst>
    <dgm:txEffectClrLst/>
  </dgm:styleLbl>
  <dgm:styleLbl name="asst0">
    <dgm:fillClrLst meth="repeat">
      <a:schemeClr val="lt1"/>
    </dgm:fillClrLst>
    <dgm:linClrLst meth="repeat">
      <a:schemeClr val="dk2">
        <a:shade val="80000"/>
      </a:schemeClr>
    </dgm:linClrLst>
    <dgm:effectClrLst/>
    <dgm:txLinClrLst/>
    <dgm:txFillClrLst meth="repeat">
      <a:schemeClr val="dk2"/>
    </dgm:txFillClrLst>
    <dgm:txEffectClrLst/>
  </dgm:styleLbl>
  <dgm:styleLbl name="asst1">
    <dgm:fillClrLst meth="repeat">
      <a:schemeClr val="lt1"/>
    </dgm:fillClrLst>
    <dgm:linClrLst meth="repeat">
      <a:schemeClr val="dk2">
        <a:shade val="80000"/>
      </a:schemeClr>
    </dgm:linClrLst>
    <dgm:effectClrLst/>
    <dgm:txLinClrLst/>
    <dgm:txFillClrLst meth="repeat">
      <a:schemeClr val="dk2"/>
    </dgm:txFillClrLst>
    <dgm:txEffectClrLst/>
  </dgm:styleLbl>
  <dgm:styleLbl name="asst2">
    <dgm:fillClrLst meth="repeat">
      <a:schemeClr val="lt1"/>
    </dgm:fillClrLst>
    <dgm:linClrLst meth="repeat">
      <a:schemeClr val="dk2">
        <a:shade val="80000"/>
      </a:schemeClr>
    </dgm:linClrLst>
    <dgm:effectClrLst/>
    <dgm:txLinClrLst/>
    <dgm:txFillClrLst meth="repeat">
      <a:schemeClr val="dk2"/>
    </dgm:txFillClrLst>
    <dgm:txEffectClrLst/>
  </dgm:styleLbl>
  <dgm:styleLbl name="asst3">
    <dgm:fillClrLst meth="repeat">
      <a:schemeClr val="lt1"/>
    </dgm:fillClrLst>
    <dgm:linClrLst meth="repeat">
      <a:schemeClr val="dk2">
        <a:shade val="80000"/>
      </a:schemeClr>
    </dgm:linClrLst>
    <dgm:effectClrLst/>
    <dgm:txLinClrLst/>
    <dgm:txFillClrLst meth="repeat">
      <a:schemeClr val="dk2"/>
    </dgm:txFillClrLst>
    <dgm:txEffectClrLst/>
  </dgm:styleLbl>
  <dgm:styleLbl name="asst4">
    <dgm:fillClrLst meth="repeat">
      <a:schemeClr val="lt1"/>
    </dgm:fillClrLst>
    <dgm:linClrLst meth="repeat">
      <a:schemeClr val="dk2">
        <a:shade val="80000"/>
      </a:schemeClr>
    </dgm:linClrLst>
    <dgm:effectClrLst/>
    <dgm:txLinClrLst/>
    <dgm:txFillClrLst meth="repeat">
      <a:schemeClr val="dk2"/>
    </dgm:txFillClrLst>
    <dgm:txEffectClrLst/>
  </dgm:styleLbl>
  <dgm:styleLbl name="parChTrans2D1">
    <dgm:fillClrLst meth="repeat">
      <a:schemeClr val="dk2">
        <a:tint val="60000"/>
      </a:schemeClr>
    </dgm:fillClrLst>
    <dgm:linClrLst meth="repeat">
      <a:schemeClr val="dk2">
        <a:tint val="60000"/>
      </a:schemeClr>
    </dgm:linClrLst>
    <dgm:effectClrLst/>
    <dgm:txLinClrLst/>
    <dgm:txFillClrLst/>
    <dgm:txEffectClrLst/>
  </dgm:styleLbl>
  <dgm:styleLbl name="parChTrans2D2">
    <dgm:fillClrLst meth="repeat">
      <a:schemeClr val="dk2"/>
    </dgm:fillClrLst>
    <dgm:linClrLst meth="repeat">
      <a:schemeClr val="dk2"/>
    </dgm:linClrLst>
    <dgm:effectClrLst/>
    <dgm:txLinClrLst/>
    <dgm:txFillClrLst/>
    <dgm:txEffectClrLst/>
  </dgm:styleLbl>
  <dgm:styleLbl name="parChTrans2D3">
    <dgm:fillClrLst meth="repeat">
      <a:schemeClr val="dk2"/>
    </dgm:fillClrLst>
    <dgm:linClrLst meth="repeat">
      <a:schemeClr val="dk2"/>
    </dgm:linClrLst>
    <dgm:effectClrLst/>
    <dgm:txLinClrLst/>
    <dgm:txFillClrLst/>
    <dgm:txEffectClrLst/>
  </dgm:styleLbl>
  <dgm:styleLbl name="parChTrans2D4">
    <dgm:fillClrLst meth="repeat">
      <a:schemeClr val="dk2"/>
    </dgm:fillClrLst>
    <dgm:linClrLst meth="repeat">
      <a:schemeClr val="dk2"/>
    </dgm:linClrLst>
    <dgm:effectClrLst/>
    <dgm:txLinClrLst/>
    <dgm:txFillClrLst meth="repeat">
      <a:schemeClr val="lt1"/>
    </dgm:txFillClrLst>
    <dgm:txEffectClrLst/>
  </dgm:styleLbl>
  <dgm:styleLbl name="parChTrans1D1">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2">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3">
    <dgm:fillClrLst meth="repeat">
      <a:schemeClr val="dk2"/>
    </dgm:fillClrLst>
    <dgm:linClrLst meth="repeat">
      <a:schemeClr val="dk2">
        <a:shade val="80000"/>
      </a:schemeClr>
    </dgm:linClrLst>
    <dgm:effectClrLst/>
    <dgm:txLinClrLst/>
    <dgm:txFillClrLst meth="repeat">
      <a:schemeClr val="tx1"/>
    </dgm:txFillClrLst>
    <dgm:txEffectClrLst/>
  </dgm:styleLbl>
  <dgm:styleLbl name="parChTrans1D4">
    <dgm:fillClrLst meth="repeat">
      <a:schemeClr val="dk2"/>
    </dgm:fillClrLst>
    <dgm:linClrLst meth="repeat">
      <a:schemeClr val="dk2">
        <a:shade val="80000"/>
      </a:schemeClr>
    </dgm:linClrLst>
    <dgm:effectClrLst/>
    <dgm:txLinClrLst/>
    <dgm:txFillClrLst meth="repeat">
      <a:schemeClr val="tx1"/>
    </dgm:txFillClrLst>
    <dgm:txEffectClrLst/>
  </dgm:styleLbl>
  <dgm:styleLbl name="fgAcc1">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conFgAcc1">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alignAcc1">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trAlignAcc1">
    <dgm:fillClrLst meth="repeat">
      <a:schemeClr val="dk2">
        <a:alpha val="40000"/>
        <a:tint val="40000"/>
      </a:schemeClr>
    </dgm:fillClrLst>
    <dgm:linClrLst meth="repeat">
      <a:schemeClr val="dk2"/>
    </dgm:linClrLst>
    <dgm:effectClrLst/>
    <dgm:txLinClrLst/>
    <dgm:txFillClrLst meth="repeat">
      <a:schemeClr val="dk2"/>
    </dgm:txFillClrLst>
    <dgm:txEffectClrLst/>
  </dgm:styleLbl>
  <dgm:styleLbl name="bgAcc1">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solidFgAcc1">
    <dgm:fillClrLst meth="repeat">
      <a:schemeClr val="lt1"/>
    </dgm:fillClrLst>
    <dgm:linClrLst meth="repeat">
      <a:schemeClr val="dk2"/>
    </dgm:linClrLst>
    <dgm:effectClrLst/>
    <dgm:txLinClrLst/>
    <dgm:txFillClrLst meth="repeat">
      <a:schemeClr val="dk2"/>
    </dgm:txFillClrLst>
    <dgm:txEffectClrLst/>
  </dgm:styleLbl>
  <dgm:styleLbl name="solidAlignAcc1">
    <dgm:fillClrLst meth="repeat">
      <a:schemeClr val="lt1"/>
    </dgm:fillClrLst>
    <dgm:linClrLst meth="repeat">
      <a:schemeClr val="dk2"/>
    </dgm:linClrLst>
    <dgm:effectClrLst/>
    <dgm:txLinClrLst/>
    <dgm:txFillClrLst meth="repeat">
      <a:schemeClr val="dk2"/>
    </dgm:txFillClrLst>
    <dgm:txEffectClrLst/>
  </dgm:styleLbl>
  <dgm:styleLbl name="solidBgAcc1">
    <dgm:fillClrLst meth="repeat">
      <a:schemeClr val="lt1"/>
    </dgm:fillClrLst>
    <dgm:linClrLst meth="repeat">
      <a:schemeClr val="dk2"/>
    </dgm:linClrLst>
    <dgm:effectClrLst/>
    <dgm:txLinClrLst/>
    <dgm:txFillClrLst meth="repeat">
      <a:schemeClr val="dk2"/>
    </dgm:txFillClrLst>
    <dgm:txEffectClrLst/>
  </dgm:styleLbl>
  <dgm:styleLbl name="fgAccFollowNode1">
    <dgm:fillClrLst meth="repeat">
      <a:schemeClr val="lt1">
        <a:alpha val="90000"/>
        <a:tint val="40000"/>
      </a:schemeClr>
    </dgm:fillClrLst>
    <dgm:linClrLst meth="repeat">
      <a:schemeClr val="dk2">
        <a:alpha val="90000"/>
      </a:schemeClr>
    </dgm:linClrLst>
    <dgm:effectClrLst/>
    <dgm:txLinClrLst/>
    <dgm:txFillClrLst meth="repeat">
      <a:schemeClr val="dk2"/>
    </dgm:txFillClrLst>
    <dgm:txEffectClrLst/>
  </dgm:styleLbl>
  <dgm:styleLbl name="alignAccFollowNode1">
    <dgm:fillClrLst meth="repeat">
      <a:schemeClr val="lt1">
        <a:alpha val="90000"/>
        <a:tint val="40000"/>
      </a:schemeClr>
    </dgm:fillClrLst>
    <dgm:linClrLst meth="repeat">
      <a:schemeClr val="dk2">
        <a:alpha val="90000"/>
      </a:schemeClr>
    </dgm:linClrLst>
    <dgm:effectClrLst/>
    <dgm:txLinClrLst/>
    <dgm:txFillClrLst meth="repeat">
      <a:schemeClr val="dk2"/>
    </dgm:txFillClrLst>
    <dgm:txEffectClrLst/>
  </dgm:styleLbl>
  <dgm:styleLbl name="bgAccFollowNode1">
    <dgm:fillClrLst meth="repeat">
      <a:schemeClr val="lt1">
        <a:alpha val="90000"/>
        <a:tint val="40000"/>
      </a:schemeClr>
    </dgm:fillClrLst>
    <dgm:linClrLst meth="repeat">
      <a:schemeClr val="dk2">
        <a:alpha val="90000"/>
      </a:schemeClr>
    </dgm:linClrLst>
    <dgm:effectClrLst/>
    <dgm:txLinClrLst/>
    <dgm:txFillClrLst meth="repeat">
      <a:schemeClr val="dk2"/>
    </dgm:txFillClrLst>
    <dgm:txEffectClrLst/>
  </dgm:styleLbl>
  <dgm:styleLbl name="fgAcc0">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fgAcc2">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fgAcc3">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fgAcc4">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bgShp">
    <dgm:fillClrLst meth="repeat">
      <a:schemeClr val="dk2">
        <a:tint val="40000"/>
      </a:schemeClr>
    </dgm:fillClrLst>
    <dgm:linClrLst meth="repeat">
      <a:schemeClr val="dk2"/>
    </dgm:linClrLst>
    <dgm:effectClrLst/>
    <dgm:txLinClrLst/>
    <dgm:txFillClrLst meth="repeat">
      <a:schemeClr val="dk1"/>
    </dgm:txFillClrLst>
    <dgm:txEffectClrLst/>
  </dgm:styleLbl>
  <dgm:styleLbl name="dkBgShp">
    <dgm:fillClrLst meth="repeat">
      <a:schemeClr val="dk2">
        <a:shade val="80000"/>
      </a:schemeClr>
    </dgm:fillClrLst>
    <dgm:linClrLst meth="repeat">
      <a:schemeClr val="dk2"/>
    </dgm:linClrLst>
    <dgm:effectClrLst/>
    <dgm:txLinClrLst/>
    <dgm:txFillClrLst meth="repeat">
      <a:schemeClr val="lt2"/>
    </dgm:txFillClrLst>
    <dgm:txEffectClrLst/>
  </dgm:styleLbl>
  <dgm:styleLbl name="trBgShp">
    <dgm:fillClrLst meth="repeat">
      <a:schemeClr val="dk2">
        <a:tint val="50000"/>
        <a:alpha val="40000"/>
      </a:schemeClr>
    </dgm:fillClrLst>
    <dgm:linClrLst meth="repeat">
      <a:schemeClr val="dk2"/>
    </dgm:linClrLst>
    <dgm:effectClrLst/>
    <dgm:txLinClrLst/>
    <dgm:txFillClrLst meth="repeat">
      <a:schemeClr val="lt2"/>
    </dgm:txFillClrLst>
    <dgm:txEffectClrLst/>
  </dgm:styleLbl>
  <dgm:styleLbl name="fgShp">
    <dgm:fillClrLst meth="repeat">
      <a:schemeClr val="dk2">
        <a:tint val="60000"/>
      </a:schemeClr>
    </dgm:fillClrLst>
    <dgm:linClrLst meth="repeat">
      <a:schemeClr val="lt1"/>
    </dgm:linClrLst>
    <dgm:effectClrLst/>
    <dgm:txLinClrLst/>
    <dgm:txFillClrLst meth="repeat">
      <a:schemeClr val="dk2"/>
    </dgm:txFillClrLst>
    <dgm:txEffectClrLst/>
  </dgm:styleLbl>
  <dgm:styleLbl name="revTx">
    <dgm:fillClrLst meth="repeat">
      <a:schemeClr val="lt1">
        <a:alpha val="0"/>
      </a:schemeClr>
    </dgm:fillClrLst>
    <dgm:linClrLst meth="repeat">
      <a:schemeClr val="dk2">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3B8008D2-622C-4993-9BB8-CFE572760F9B}" type="doc">
      <dgm:prSet loTypeId="urn:microsoft.com/office/officeart/2011/layout/TabList" loCatId="list" qsTypeId="urn:microsoft.com/office/officeart/2005/8/quickstyle/simple1" qsCatId="simple" csTypeId="urn:microsoft.com/office/officeart/2005/8/colors/accent0_2" csCatId="mainScheme" phldr="1"/>
      <dgm:spPr/>
      <dgm:t>
        <a:bodyPr/>
        <a:lstStyle/>
        <a:p>
          <a:endParaRPr lang="en-US"/>
        </a:p>
      </dgm:t>
    </dgm:pt>
    <dgm:pt modelId="{9B1B9EB9-A921-4093-A14A-D70AE0C8BFD1}">
      <dgm:prSet phldrT="[Text]" custT="1"/>
      <dgm:spPr/>
      <dgm:t>
        <a:bodyPr/>
        <a:lstStyle/>
        <a:p>
          <a:r>
            <a:rPr lang="uk-UA" sz="1200" dirty="0"/>
            <a:t>Відсутність фінансової обізнаності</a:t>
          </a:r>
          <a:endParaRPr lang="en-US" sz="1200" dirty="0"/>
        </a:p>
      </dgm:t>
    </dgm:pt>
    <dgm:pt modelId="{7FD0B284-1439-4959-9E31-47834D574791}" type="parTrans" cxnId="{AA4A9BA3-379D-4E25-A714-4B1DE3E71E28}">
      <dgm:prSet/>
      <dgm:spPr/>
      <dgm:t>
        <a:bodyPr/>
        <a:lstStyle/>
        <a:p>
          <a:endParaRPr lang="en-US" sz="1200"/>
        </a:p>
      </dgm:t>
    </dgm:pt>
    <dgm:pt modelId="{38E02E45-609E-4903-80AB-2C20D5DF3A0A}" type="sibTrans" cxnId="{AA4A9BA3-379D-4E25-A714-4B1DE3E71E28}">
      <dgm:prSet/>
      <dgm:spPr/>
      <dgm:t>
        <a:bodyPr/>
        <a:lstStyle/>
        <a:p>
          <a:endParaRPr lang="en-US" sz="1200"/>
        </a:p>
      </dgm:t>
    </dgm:pt>
    <dgm:pt modelId="{BEB62976-A3D4-4C65-BC1E-58BA11F46F9E}">
      <dgm:prSet phldrT="[Text]" custT="1"/>
      <dgm:spPr/>
      <dgm:t>
        <a:bodyPr anchor="ctr"/>
        <a:lstStyle/>
        <a:p>
          <a:pPr algn="l"/>
          <a:r>
            <a:rPr lang="ru-RU" sz="1200" dirty="0"/>
            <a:t>Багатьом людям складно відстежувати власні доходи й витрати, що часто призводить до надмірних витрат і фінансового стресу.</a:t>
          </a:r>
          <a:endParaRPr lang="en-US" sz="1200" dirty="0"/>
        </a:p>
      </dgm:t>
    </dgm:pt>
    <dgm:pt modelId="{B98CD596-9DD4-49CA-B933-30FA330AF7DC}" type="parTrans" cxnId="{C3067D47-5A52-4AE7-BC9F-79016D09F91E}">
      <dgm:prSet/>
      <dgm:spPr/>
      <dgm:t>
        <a:bodyPr/>
        <a:lstStyle/>
        <a:p>
          <a:endParaRPr lang="en-US" sz="1200"/>
        </a:p>
      </dgm:t>
    </dgm:pt>
    <dgm:pt modelId="{C70173A7-307C-4A10-8F71-AF4ED5493A29}" type="sibTrans" cxnId="{C3067D47-5A52-4AE7-BC9F-79016D09F91E}">
      <dgm:prSet/>
      <dgm:spPr/>
      <dgm:t>
        <a:bodyPr/>
        <a:lstStyle/>
        <a:p>
          <a:endParaRPr lang="en-US" sz="1200"/>
        </a:p>
      </dgm:t>
    </dgm:pt>
    <dgm:pt modelId="{D62008E1-41A9-4150-9719-A8C0A483EDDD}">
      <dgm:prSet phldrT="[Text]" custT="1"/>
      <dgm:spPr/>
      <dgm:t>
        <a:bodyPr/>
        <a:lstStyle/>
        <a:p>
          <a:r>
            <a:rPr lang="uk-UA" sz="1200" dirty="0"/>
            <a:t>Складнощі з плануванням бюджету</a:t>
          </a:r>
          <a:endParaRPr lang="en-US" sz="1200" dirty="0"/>
        </a:p>
      </dgm:t>
    </dgm:pt>
    <dgm:pt modelId="{4EDC8657-34B0-4856-BD0C-D286316DB257}" type="parTrans" cxnId="{2C11D075-475C-483F-AE13-63E513472DD6}">
      <dgm:prSet/>
      <dgm:spPr/>
      <dgm:t>
        <a:bodyPr/>
        <a:lstStyle/>
        <a:p>
          <a:endParaRPr lang="en-US" sz="1200"/>
        </a:p>
      </dgm:t>
    </dgm:pt>
    <dgm:pt modelId="{02E2EBAA-D5FC-4057-95E9-DF7D197C7682}" type="sibTrans" cxnId="{2C11D075-475C-483F-AE13-63E513472DD6}">
      <dgm:prSet/>
      <dgm:spPr/>
      <dgm:t>
        <a:bodyPr/>
        <a:lstStyle/>
        <a:p>
          <a:endParaRPr lang="en-US" sz="1200"/>
        </a:p>
      </dgm:t>
    </dgm:pt>
    <dgm:pt modelId="{098147D6-F738-4F87-8D4D-9CE37D74684D}">
      <dgm:prSet phldrT="[Text]" custT="1"/>
      <dgm:spPr/>
      <dgm:t>
        <a:bodyPr anchor="ctr"/>
        <a:lstStyle/>
        <a:p>
          <a:r>
            <a:rPr lang="ru-RU" sz="1200" dirty="0"/>
            <a:t>Створювати й дотримуватись бюджету непросто без відповідних інструментів.</a:t>
          </a:r>
          <a:endParaRPr lang="en-US" sz="1200" dirty="0"/>
        </a:p>
      </dgm:t>
    </dgm:pt>
    <dgm:pt modelId="{1D9B9D49-3A17-4DA3-B6C8-1C8EED8536C2}" type="parTrans" cxnId="{671BA621-DC22-45B5-8BD1-D46CDBAE01BF}">
      <dgm:prSet/>
      <dgm:spPr/>
      <dgm:t>
        <a:bodyPr/>
        <a:lstStyle/>
        <a:p>
          <a:endParaRPr lang="en-US" sz="1200"/>
        </a:p>
      </dgm:t>
    </dgm:pt>
    <dgm:pt modelId="{396EA930-594A-436D-836F-D168F30FDD92}" type="sibTrans" cxnId="{671BA621-DC22-45B5-8BD1-D46CDBAE01BF}">
      <dgm:prSet/>
      <dgm:spPr/>
      <dgm:t>
        <a:bodyPr/>
        <a:lstStyle/>
        <a:p>
          <a:endParaRPr lang="en-US" sz="1200"/>
        </a:p>
      </dgm:t>
    </dgm:pt>
    <dgm:pt modelId="{DC58DFB5-3450-46BA-B7A2-D82282BA0AFA}">
      <dgm:prSet phldrT="[Text]" custT="1"/>
      <dgm:spPr/>
      <dgm:t>
        <a:bodyPr anchor="ctr"/>
        <a:lstStyle/>
        <a:p>
          <a:r>
            <a:rPr lang="uk-UA" sz="1200" dirty="0"/>
            <a:t>Обмеженість фінансових аналітик</a:t>
          </a:r>
          <a:endParaRPr lang="en-US" sz="1200" dirty="0"/>
        </a:p>
      </dgm:t>
    </dgm:pt>
    <dgm:pt modelId="{4F194133-C16D-4557-83CD-4CF91D3BE13D}" type="parTrans" cxnId="{342804DE-3E66-49AC-B3B6-0D3139E2236A}">
      <dgm:prSet/>
      <dgm:spPr/>
      <dgm:t>
        <a:bodyPr/>
        <a:lstStyle/>
        <a:p>
          <a:endParaRPr lang="en-US"/>
        </a:p>
      </dgm:t>
    </dgm:pt>
    <dgm:pt modelId="{44A6104C-4B7E-47AC-BDBD-69FBA27B07AE}" type="sibTrans" cxnId="{342804DE-3E66-49AC-B3B6-0D3139E2236A}">
      <dgm:prSet/>
      <dgm:spPr/>
      <dgm:t>
        <a:bodyPr/>
        <a:lstStyle/>
        <a:p>
          <a:endParaRPr lang="en-US"/>
        </a:p>
      </dgm:t>
    </dgm:pt>
    <dgm:pt modelId="{DB639A47-43F2-43C2-A777-8AB7F8D17418}">
      <dgm:prSet phldrT="[Text]" custT="1"/>
      <dgm:spPr/>
      <dgm:t>
        <a:bodyPr anchor="ctr"/>
        <a:lstStyle/>
        <a:p>
          <a:r>
            <a:rPr lang="ru-RU" sz="1200" dirty="0"/>
            <a:t>Затратність часу на управління фінансами</a:t>
          </a:r>
          <a:endParaRPr lang="en-US" sz="1200" dirty="0"/>
        </a:p>
      </dgm:t>
    </dgm:pt>
    <dgm:pt modelId="{F11638EF-FE9D-4C2B-9C7B-13888A09CD14}" type="parTrans" cxnId="{830D5E11-9456-4A65-8973-7668C7CA8A32}">
      <dgm:prSet/>
      <dgm:spPr/>
      <dgm:t>
        <a:bodyPr/>
        <a:lstStyle/>
        <a:p>
          <a:endParaRPr lang="en-US"/>
        </a:p>
      </dgm:t>
    </dgm:pt>
    <dgm:pt modelId="{B22CAC40-1C3D-4492-8E0D-FD95453234FA}" type="sibTrans" cxnId="{830D5E11-9456-4A65-8973-7668C7CA8A32}">
      <dgm:prSet/>
      <dgm:spPr/>
      <dgm:t>
        <a:bodyPr/>
        <a:lstStyle/>
        <a:p>
          <a:endParaRPr lang="en-US"/>
        </a:p>
      </dgm:t>
    </dgm:pt>
    <dgm:pt modelId="{44E08967-E7FC-4EEB-9DAC-0D2E38678902}">
      <dgm:prSet phldrT="[Text]" custT="1"/>
      <dgm:spPr/>
      <dgm:t>
        <a:bodyPr anchor="ctr"/>
        <a:lstStyle/>
        <a:p>
          <a:r>
            <a:rPr lang="ru-RU" sz="1200" dirty="0"/>
            <a:t>Традиційні засоби часто не пропонують глибокого аналізу чи персоналізованих рекомендацій.</a:t>
          </a:r>
          <a:endParaRPr lang="en-US" sz="1200" dirty="0"/>
        </a:p>
      </dgm:t>
    </dgm:pt>
    <dgm:pt modelId="{3DFE1DF0-5F98-423A-ABA7-995FB0682F33}" type="parTrans" cxnId="{BE2452AD-16B9-4489-9AA6-2DC4F17CE9EE}">
      <dgm:prSet/>
      <dgm:spPr/>
      <dgm:t>
        <a:bodyPr/>
        <a:lstStyle/>
        <a:p>
          <a:endParaRPr lang="en-US"/>
        </a:p>
      </dgm:t>
    </dgm:pt>
    <dgm:pt modelId="{2EDB4B7E-FEC1-4E42-8692-A528C05C5D38}" type="sibTrans" cxnId="{BE2452AD-16B9-4489-9AA6-2DC4F17CE9EE}">
      <dgm:prSet/>
      <dgm:spPr/>
      <dgm:t>
        <a:bodyPr/>
        <a:lstStyle/>
        <a:p>
          <a:endParaRPr lang="en-US"/>
        </a:p>
      </dgm:t>
    </dgm:pt>
    <dgm:pt modelId="{A8FF88E1-ED54-4BC7-8A90-DA6624DA46E9}">
      <dgm:prSet phldrT="[Text]" custT="1"/>
      <dgm:spPr/>
      <dgm:t>
        <a:bodyPr anchor="ctr"/>
        <a:lstStyle/>
        <a:p>
          <a:r>
            <a:rPr lang="ru-RU" sz="1200" dirty="0"/>
            <a:t>Ручне ведення обліку витрат та аналіз даних — це виснажливо й неефективно.</a:t>
          </a:r>
          <a:endParaRPr lang="en-US" sz="1200" dirty="0"/>
        </a:p>
      </dgm:t>
    </dgm:pt>
    <dgm:pt modelId="{268AEBFB-AC3E-422F-935F-76D086BFF636}" type="parTrans" cxnId="{39FF601E-657B-4CAA-ABB6-C2CC5E963121}">
      <dgm:prSet/>
      <dgm:spPr/>
      <dgm:t>
        <a:bodyPr/>
        <a:lstStyle/>
        <a:p>
          <a:endParaRPr lang="en-US"/>
        </a:p>
      </dgm:t>
    </dgm:pt>
    <dgm:pt modelId="{33D0693A-63F6-4284-9B42-B01DC6E919DC}" type="sibTrans" cxnId="{39FF601E-657B-4CAA-ABB6-C2CC5E963121}">
      <dgm:prSet/>
      <dgm:spPr/>
      <dgm:t>
        <a:bodyPr/>
        <a:lstStyle/>
        <a:p>
          <a:endParaRPr lang="en-US"/>
        </a:p>
      </dgm:t>
    </dgm:pt>
    <dgm:pt modelId="{913E036B-D516-4BF6-8229-BB1597E96E48}" type="pres">
      <dgm:prSet presAssocID="{3B8008D2-622C-4993-9BB8-CFE572760F9B}" presName="Name0" presStyleCnt="0">
        <dgm:presLayoutVars>
          <dgm:chMax/>
          <dgm:chPref val="3"/>
          <dgm:dir/>
          <dgm:animOne val="branch"/>
          <dgm:animLvl val="lvl"/>
        </dgm:presLayoutVars>
      </dgm:prSet>
      <dgm:spPr/>
    </dgm:pt>
    <dgm:pt modelId="{2F94F29E-EDED-43B8-8472-A3EFD31B8910}" type="pres">
      <dgm:prSet presAssocID="{9B1B9EB9-A921-4093-A14A-D70AE0C8BFD1}" presName="composite" presStyleCnt="0"/>
      <dgm:spPr/>
    </dgm:pt>
    <dgm:pt modelId="{E35636AB-2744-464B-ABC4-0EA1BCA7F3A4}" type="pres">
      <dgm:prSet presAssocID="{9B1B9EB9-A921-4093-A14A-D70AE0C8BFD1}" presName="FirstChild" presStyleLbl="revTx" presStyleIdx="0" presStyleCnt="4" custScaleX="97686" custLinFactNeighborX="3604" custLinFactNeighborY="-2349">
        <dgm:presLayoutVars>
          <dgm:chMax val="0"/>
          <dgm:chPref val="0"/>
          <dgm:bulletEnabled val="1"/>
        </dgm:presLayoutVars>
      </dgm:prSet>
      <dgm:spPr/>
    </dgm:pt>
    <dgm:pt modelId="{66131277-CE52-4972-9966-31540A0079F2}" type="pres">
      <dgm:prSet presAssocID="{9B1B9EB9-A921-4093-A14A-D70AE0C8BFD1}" presName="Parent" presStyleLbl="alignNode1" presStyleIdx="0" presStyleCnt="4">
        <dgm:presLayoutVars>
          <dgm:chMax val="3"/>
          <dgm:chPref val="3"/>
          <dgm:bulletEnabled val="1"/>
        </dgm:presLayoutVars>
      </dgm:prSet>
      <dgm:spPr/>
    </dgm:pt>
    <dgm:pt modelId="{3252C056-F716-4874-BC27-7C60508EA6B6}" type="pres">
      <dgm:prSet presAssocID="{9B1B9EB9-A921-4093-A14A-D70AE0C8BFD1}" presName="Accent" presStyleLbl="parChTrans1D1" presStyleIdx="0" presStyleCnt="4"/>
      <dgm:spPr/>
    </dgm:pt>
    <dgm:pt modelId="{7B4D4A67-0937-4F96-A8F6-536998BE3DB2}" type="pres">
      <dgm:prSet presAssocID="{38E02E45-609E-4903-80AB-2C20D5DF3A0A}" presName="sibTrans" presStyleCnt="0"/>
      <dgm:spPr/>
    </dgm:pt>
    <dgm:pt modelId="{3531B870-F391-44C6-8803-0EF66F23684A}" type="pres">
      <dgm:prSet presAssocID="{D62008E1-41A9-4150-9719-A8C0A483EDDD}" presName="composite" presStyleCnt="0"/>
      <dgm:spPr/>
    </dgm:pt>
    <dgm:pt modelId="{7BC262F2-A047-4E3C-9015-D21A3B8CB1EF}" type="pres">
      <dgm:prSet presAssocID="{D62008E1-41A9-4150-9719-A8C0A483EDDD}" presName="FirstChild" presStyleLbl="revTx" presStyleIdx="1" presStyleCnt="4" custScaleX="96731">
        <dgm:presLayoutVars>
          <dgm:chMax val="0"/>
          <dgm:chPref val="0"/>
          <dgm:bulletEnabled val="1"/>
        </dgm:presLayoutVars>
      </dgm:prSet>
      <dgm:spPr/>
    </dgm:pt>
    <dgm:pt modelId="{AFE6F06D-6A2A-4E68-8A26-3A3D6C9E4AC9}" type="pres">
      <dgm:prSet presAssocID="{D62008E1-41A9-4150-9719-A8C0A483EDDD}" presName="Parent" presStyleLbl="alignNode1" presStyleIdx="1" presStyleCnt="4">
        <dgm:presLayoutVars>
          <dgm:chMax val="3"/>
          <dgm:chPref val="3"/>
          <dgm:bulletEnabled val="1"/>
        </dgm:presLayoutVars>
      </dgm:prSet>
      <dgm:spPr/>
    </dgm:pt>
    <dgm:pt modelId="{D4479856-71E8-4D4A-9D3E-E4C581A0F056}" type="pres">
      <dgm:prSet presAssocID="{D62008E1-41A9-4150-9719-A8C0A483EDDD}" presName="Accent" presStyleLbl="parChTrans1D1" presStyleIdx="1" presStyleCnt="4"/>
      <dgm:spPr/>
    </dgm:pt>
    <dgm:pt modelId="{97F50CDD-2064-4C38-BB5B-E299552D1AE2}" type="pres">
      <dgm:prSet presAssocID="{02E2EBAA-D5FC-4057-95E9-DF7D197C7682}" presName="sibTrans" presStyleCnt="0"/>
      <dgm:spPr/>
    </dgm:pt>
    <dgm:pt modelId="{AB78D147-E436-49E0-9B9F-53AA63C13638}" type="pres">
      <dgm:prSet presAssocID="{DC58DFB5-3450-46BA-B7A2-D82282BA0AFA}" presName="composite" presStyleCnt="0"/>
      <dgm:spPr/>
    </dgm:pt>
    <dgm:pt modelId="{A332A419-0410-4EAE-98EC-92D3D55D5807}" type="pres">
      <dgm:prSet presAssocID="{DC58DFB5-3450-46BA-B7A2-D82282BA0AFA}" presName="FirstChild" presStyleLbl="revTx" presStyleIdx="2" presStyleCnt="4" custScaleX="96253">
        <dgm:presLayoutVars>
          <dgm:chMax val="0"/>
          <dgm:chPref val="0"/>
          <dgm:bulletEnabled val="1"/>
        </dgm:presLayoutVars>
      </dgm:prSet>
      <dgm:spPr/>
    </dgm:pt>
    <dgm:pt modelId="{70BA1250-CF9E-4297-AB54-2C482EC9FB21}" type="pres">
      <dgm:prSet presAssocID="{DC58DFB5-3450-46BA-B7A2-D82282BA0AFA}" presName="Parent" presStyleLbl="alignNode1" presStyleIdx="2" presStyleCnt="4">
        <dgm:presLayoutVars>
          <dgm:chMax val="3"/>
          <dgm:chPref val="3"/>
          <dgm:bulletEnabled val="1"/>
        </dgm:presLayoutVars>
      </dgm:prSet>
      <dgm:spPr/>
    </dgm:pt>
    <dgm:pt modelId="{46A793DE-ABCC-4B65-9170-C87DC22A8CF4}" type="pres">
      <dgm:prSet presAssocID="{DC58DFB5-3450-46BA-B7A2-D82282BA0AFA}" presName="Accent" presStyleLbl="parChTrans1D1" presStyleIdx="2" presStyleCnt="4"/>
      <dgm:spPr/>
    </dgm:pt>
    <dgm:pt modelId="{CFAC4B01-1F6D-461A-8B64-5CB1DAA1C457}" type="pres">
      <dgm:prSet presAssocID="{44A6104C-4B7E-47AC-BDBD-69FBA27B07AE}" presName="sibTrans" presStyleCnt="0"/>
      <dgm:spPr/>
    </dgm:pt>
    <dgm:pt modelId="{EF2A22CA-3CF8-409C-AAEB-655C4FB1A425}" type="pres">
      <dgm:prSet presAssocID="{DB639A47-43F2-43C2-A777-8AB7F8D17418}" presName="composite" presStyleCnt="0"/>
      <dgm:spPr/>
    </dgm:pt>
    <dgm:pt modelId="{98685657-3A94-4588-8CD3-C09BDCFDEFF2}" type="pres">
      <dgm:prSet presAssocID="{DB639A47-43F2-43C2-A777-8AB7F8D17418}" presName="FirstChild" presStyleLbl="revTx" presStyleIdx="3" presStyleCnt="4" custScaleX="95776">
        <dgm:presLayoutVars>
          <dgm:chMax val="0"/>
          <dgm:chPref val="0"/>
          <dgm:bulletEnabled val="1"/>
        </dgm:presLayoutVars>
      </dgm:prSet>
      <dgm:spPr/>
    </dgm:pt>
    <dgm:pt modelId="{0DC8E8A1-7986-408F-8048-84BE693EC57E}" type="pres">
      <dgm:prSet presAssocID="{DB639A47-43F2-43C2-A777-8AB7F8D17418}" presName="Parent" presStyleLbl="alignNode1" presStyleIdx="3" presStyleCnt="4">
        <dgm:presLayoutVars>
          <dgm:chMax val="3"/>
          <dgm:chPref val="3"/>
          <dgm:bulletEnabled val="1"/>
        </dgm:presLayoutVars>
      </dgm:prSet>
      <dgm:spPr/>
    </dgm:pt>
    <dgm:pt modelId="{1EEF6861-97E3-4069-8A78-1D074C7602F5}" type="pres">
      <dgm:prSet presAssocID="{DB639A47-43F2-43C2-A777-8AB7F8D17418}" presName="Accent" presStyleLbl="parChTrans1D1" presStyleIdx="3" presStyleCnt="4"/>
      <dgm:spPr/>
    </dgm:pt>
  </dgm:ptLst>
  <dgm:cxnLst>
    <dgm:cxn modelId="{830D5E11-9456-4A65-8973-7668C7CA8A32}" srcId="{3B8008D2-622C-4993-9BB8-CFE572760F9B}" destId="{DB639A47-43F2-43C2-A777-8AB7F8D17418}" srcOrd="3" destOrd="0" parTransId="{F11638EF-FE9D-4C2B-9C7B-13888A09CD14}" sibTransId="{B22CAC40-1C3D-4492-8E0D-FD95453234FA}"/>
    <dgm:cxn modelId="{39FF601E-657B-4CAA-ABB6-C2CC5E963121}" srcId="{DB639A47-43F2-43C2-A777-8AB7F8D17418}" destId="{A8FF88E1-ED54-4BC7-8A90-DA6624DA46E9}" srcOrd="0" destOrd="0" parTransId="{268AEBFB-AC3E-422F-935F-76D086BFF636}" sibTransId="{33D0693A-63F6-4284-9B42-B01DC6E919DC}"/>
    <dgm:cxn modelId="{671BA621-DC22-45B5-8BD1-D46CDBAE01BF}" srcId="{D62008E1-41A9-4150-9719-A8C0A483EDDD}" destId="{098147D6-F738-4F87-8D4D-9CE37D74684D}" srcOrd="0" destOrd="0" parTransId="{1D9B9D49-3A17-4DA3-B6C8-1C8EED8536C2}" sibTransId="{396EA930-594A-436D-836F-D168F30FDD92}"/>
    <dgm:cxn modelId="{B8D5112B-45C1-43D5-A7B9-117564FEDAE1}" type="presOf" srcId="{D62008E1-41A9-4150-9719-A8C0A483EDDD}" destId="{AFE6F06D-6A2A-4E68-8A26-3A3D6C9E4AC9}" srcOrd="0" destOrd="0" presId="urn:microsoft.com/office/officeart/2011/layout/TabList"/>
    <dgm:cxn modelId="{6EEF805D-0166-4C81-80F4-798D6D05CBA9}" type="presOf" srcId="{3B8008D2-622C-4993-9BB8-CFE572760F9B}" destId="{913E036B-D516-4BF6-8229-BB1597E96E48}" srcOrd="0" destOrd="0" presId="urn:microsoft.com/office/officeart/2011/layout/TabList"/>
    <dgm:cxn modelId="{C3067D47-5A52-4AE7-BC9F-79016D09F91E}" srcId="{9B1B9EB9-A921-4093-A14A-D70AE0C8BFD1}" destId="{BEB62976-A3D4-4C65-BC1E-58BA11F46F9E}" srcOrd="0" destOrd="0" parTransId="{B98CD596-9DD4-49CA-B933-30FA330AF7DC}" sibTransId="{C70173A7-307C-4A10-8F71-AF4ED5493A29}"/>
    <dgm:cxn modelId="{ACCC2769-97A3-4D35-8D10-CF2558A1706D}" type="presOf" srcId="{BEB62976-A3D4-4C65-BC1E-58BA11F46F9E}" destId="{E35636AB-2744-464B-ABC4-0EA1BCA7F3A4}" srcOrd="0" destOrd="0" presId="urn:microsoft.com/office/officeart/2011/layout/TabList"/>
    <dgm:cxn modelId="{E9BF7D49-F458-44C3-A695-6505B237FDD3}" type="presOf" srcId="{9B1B9EB9-A921-4093-A14A-D70AE0C8BFD1}" destId="{66131277-CE52-4972-9966-31540A0079F2}" srcOrd="0" destOrd="0" presId="urn:microsoft.com/office/officeart/2011/layout/TabList"/>
    <dgm:cxn modelId="{11E59950-F5B6-43AD-BFC4-CA3D564030FD}" type="presOf" srcId="{A8FF88E1-ED54-4BC7-8A90-DA6624DA46E9}" destId="{98685657-3A94-4588-8CD3-C09BDCFDEFF2}" srcOrd="0" destOrd="0" presId="urn:microsoft.com/office/officeart/2011/layout/TabList"/>
    <dgm:cxn modelId="{2C11D075-475C-483F-AE13-63E513472DD6}" srcId="{3B8008D2-622C-4993-9BB8-CFE572760F9B}" destId="{D62008E1-41A9-4150-9719-A8C0A483EDDD}" srcOrd="1" destOrd="0" parTransId="{4EDC8657-34B0-4856-BD0C-D286316DB257}" sibTransId="{02E2EBAA-D5FC-4057-95E9-DF7D197C7682}"/>
    <dgm:cxn modelId="{52C0288C-BDEA-4C60-99C1-19EF7ADD7769}" type="presOf" srcId="{44E08967-E7FC-4EEB-9DAC-0D2E38678902}" destId="{A332A419-0410-4EAE-98EC-92D3D55D5807}" srcOrd="0" destOrd="0" presId="urn:microsoft.com/office/officeart/2011/layout/TabList"/>
    <dgm:cxn modelId="{AA4A9BA3-379D-4E25-A714-4B1DE3E71E28}" srcId="{3B8008D2-622C-4993-9BB8-CFE572760F9B}" destId="{9B1B9EB9-A921-4093-A14A-D70AE0C8BFD1}" srcOrd="0" destOrd="0" parTransId="{7FD0B284-1439-4959-9E31-47834D574791}" sibTransId="{38E02E45-609E-4903-80AB-2C20D5DF3A0A}"/>
    <dgm:cxn modelId="{68550EA6-DA1F-4693-9B60-39A1DAD648FA}" type="presOf" srcId="{DC58DFB5-3450-46BA-B7A2-D82282BA0AFA}" destId="{70BA1250-CF9E-4297-AB54-2C482EC9FB21}" srcOrd="0" destOrd="0" presId="urn:microsoft.com/office/officeart/2011/layout/TabList"/>
    <dgm:cxn modelId="{BE2452AD-16B9-4489-9AA6-2DC4F17CE9EE}" srcId="{DC58DFB5-3450-46BA-B7A2-D82282BA0AFA}" destId="{44E08967-E7FC-4EEB-9DAC-0D2E38678902}" srcOrd="0" destOrd="0" parTransId="{3DFE1DF0-5F98-423A-ABA7-995FB0682F33}" sibTransId="{2EDB4B7E-FEC1-4E42-8692-A528C05C5D38}"/>
    <dgm:cxn modelId="{4BBCDCC6-729C-4054-9856-9443D9228866}" type="presOf" srcId="{DB639A47-43F2-43C2-A777-8AB7F8D17418}" destId="{0DC8E8A1-7986-408F-8048-84BE693EC57E}" srcOrd="0" destOrd="0" presId="urn:microsoft.com/office/officeart/2011/layout/TabList"/>
    <dgm:cxn modelId="{342804DE-3E66-49AC-B3B6-0D3139E2236A}" srcId="{3B8008D2-622C-4993-9BB8-CFE572760F9B}" destId="{DC58DFB5-3450-46BA-B7A2-D82282BA0AFA}" srcOrd="2" destOrd="0" parTransId="{4F194133-C16D-4557-83CD-4CF91D3BE13D}" sibTransId="{44A6104C-4B7E-47AC-BDBD-69FBA27B07AE}"/>
    <dgm:cxn modelId="{F9FB75F2-3B11-4B28-A13E-ACA42C2EBEA9}" type="presOf" srcId="{098147D6-F738-4F87-8D4D-9CE37D74684D}" destId="{7BC262F2-A047-4E3C-9015-D21A3B8CB1EF}" srcOrd="0" destOrd="0" presId="urn:microsoft.com/office/officeart/2011/layout/TabList"/>
    <dgm:cxn modelId="{D135BA89-C367-4BA8-87D8-A450ED86D881}" type="presParOf" srcId="{913E036B-D516-4BF6-8229-BB1597E96E48}" destId="{2F94F29E-EDED-43B8-8472-A3EFD31B8910}" srcOrd="0" destOrd="0" presId="urn:microsoft.com/office/officeart/2011/layout/TabList"/>
    <dgm:cxn modelId="{69A83DEF-85AF-4C88-84C3-6047F9582DBD}" type="presParOf" srcId="{2F94F29E-EDED-43B8-8472-A3EFD31B8910}" destId="{E35636AB-2744-464B-ABC4-0EA1BCA7F3A4}" srcOrd="0" destOrd="0" presId="urn:microsoft.com/office/officeart/2011/layout/TabList"/>
    <dgm:cxn modelId="{A9AD7618-1CC9-4D2A-AB31-4B3F4838D1BA}" type="presParOf" srcId="{2F94F29E-EDED-43B8-8472-A3EFD31B8910}" destId="{66131277-CE52-4972-9966-31540A0079F2}" srcOrd="1" destOrd="0" presId="urn:microsoft.com/office/officeart/2011/layout/TabList"/>
    <dgm:cxn modelId="{A1B9BC15-D16C-4E62-9F54-ABE83CD762E1}" type="presParOf" srcId="{2F94F29E-EDED-43B8-8472-A3EFD31B8910}" destId="{3252C056-F716-4874-BC27-7C60508EA6B6}" srcOrd="2" destOrd="0" presId="urn:microsoft.com/office/officeart/2011/layout/TabList"/>
    <dgm:cxn modelId="{549163C7-45F6-466A-97F4-007CC1604C24}" type="presParOf" srcId="{913E036B-D516-4BF6-8229-BB1597E96E48}" destId="{7B4D4A67-0937-4F96-A8F6-536998BE3DB2}" srcOrd="1" destOrd="0" presId="urn:microsoft.com/office/officeart/2011/layout/TabList"/>
    <dgm:cxn modelId="{457B45AF-4759-4905-9DD1-6D8812974EB9}" type="presParOf" srcId="{913E036B-D516-4BF6-8229-BB1597E96E48}" destId="{3531B870-F391-44C6-8803-0EF66F23684A}" srcOrd="2" destOrd="0" presId="urn:microsoft.com/office/officeart/2011/layout/TabList"/>
    <dgm:cxn modelId="{05F049A4-C8D1-49DA-8252-B0A5FA8D6597}" type="presParOf" srcId="{3531B870-F391-44C6-8803-0EF66F23684A}" destId="{7BC262F2-A047-4E3C-9015-D21A3B8CB1EF}" srcOrd="0" destOrd="0" presId="urn:microsoft.com/office/officeart/2011/layout/TabList"/>
    <dgm:cxn modelId="{CB7AE870-AFBA-4A34-B26B-2D965FA6D6D8}" type="presParOf" srcId="{3531B870-F391-44C6-8803-0EF66F23684A}" destId="{AFE6F06D-6A2A-4E68-8A26-3A3D6C9E4AC9}" srcOrd="1" destOrd="0" presId="urn:microsoft.com/office/officeart/2011/layout/TabList"/>
    <dgm:cxn modelId="{D6706A1E-82BE-4690-A32D-D9EC5F1C30F4}" type="presParOf" srcId="{3531B870-F391-44C6-8803-0EF66F23684A}" destId="{D4479856-71E8-4D4A-9D3E-E4C581A0F056}" srcOrd="2" destOrd="0" presId="urn:microsoft.com/office/officeart/2011/layout/TabList"/>
    <dgm:cxn modelId="{93071783-B0CF-417F-A468-E894CC82E07C}" type="presParOf" srcId="{913E036B-D516-4BF6-8229-BB1597E96E48}" destId="{97F50CDD-2064-4C38-BB5B-E299552D1AE2}" srcOrd="3" destOrd="0" presId="urn:microsoft.com/office/officeart/2011/layout/TabList"/>
    <dgm:cxn modelId="{0124587B-805E-4B8A-963D-0E4701F96780}" type="presParOf" srcId="{913E036B-D516-4BF6-8229-BB1597E96E48}" destId="{AB78D147-E436-49E0-9B9F-53AA63C13638}" srcOrd="4" destOrd="0" presId="urn:microsoft.com/office/officeart/2011/layout/TabList"/>
    <dgm:cxn modelId="{932C8E02-4435-4731-AA29-0994FB862669}" type="presParOf" srcId="{AB78D147-E436-49E0-9B9F-53AA63C13638}" destId="{A332A419-0410-4EAE-98EC-92D3D55D5807}" srcOrd="0" destOrd="0" presId="urn:microsoft.com/office/officeart/2011/layout/TabList"/>
    <dgm:cxn modelId="{6024708F-7950-44FE-B3F4-1714A0D99684}" type="presParOf" srcId="{AB78D147-E436-49E0-9B9F-53AA63C13638}" destId="{70BA1250-CF9E-4297-AB54-2C482EC9FB21}" srcOrd="1" destOrd="0" presId="urn:microsoft.com/office/officeart/2011/layout/TabList"/>
    <dgm:cxn modelId="{9438DD47-E660-4D65-AED9-E25BA9572BCA}" type="presParOf" srcId="{AB78D147-E436-49E0-9B9F-53AA63C13638}" destId="{46A793DE-ABCC-4B65-9170-C87DC22A8CF4}" srcOrd="2" destOrd="0" presId="urn:microsoft.com/office/officeart/2011/layout/TabList"/>
    <dgm:cxn modelId="{00C462C5-581D-441B-A8D3-52EE46561C30}" type="presParOf" srcId="{913E036B-D516-4BF6-8229-BB1597E96E48}" destId="{CFAC4B01-1F6D-461A-8B64-5CB1DAA1C457}" srcOrd="5" destOrd="0" presId="urn:microsoft.com/office/officeart/2011/layout/TabList"/>
    <dgm:cxn modelId="{2BF990D1-6D99-41C0-9389-491710663621}" type="presParOf" srcId="{913E036B-D516-4BF6-8229-BB1597E96E48}" destId="{EF2A22CA-3CF8-409C-AAEB-655C4FB1A425}" srcOrd="6" destOrd="0" presId="urn:microsoft.com/office/officeart/2011/layout/TabList"/>
    <dgm:cxn modelId="{DC911B94-4A39-45AC-9AA3-0BB78A62F503}" type="presParOf" srcId="{EF2A22CA-3CF8-409C-AAEB-655C4FB1A425}" destId="{98685657-3A94-4588-8CD3-C09BDCFDEFF2}" srcOrd="0" destOrd="0" presId="urn:microsoft.com/office/officeart/2011/layout/TabList"/>
    <dgm:cxn modelId="{75FA3377-D740-4B45-8493-C52ADA2238E4}" type="presParOf" srcId="{EF2A22CA-3CF8-409C-AAEB-655C4FB1A425}" destId="{0DC8E8A1-7986-408F-8048-84BE693EC57E}" srcOrd="1" destOrd="0" presId="urn:microsoft.com/office/officeart/2011/layout/TabList"/>
    <dgm:cxn modelId="{64C9A70F-C226-47EB-93CD-1539F8F68805}" type="presParOf" srcId="{EF2A22CA-3CF8-409C-AAEB-655C4FB1A425}" destId="{1EEF6861-97E3-4069-8A78-1D074C7602F5}" srcOrd="2" destOrd="0" presId="urn:microsoft.com/office/officeart/2011/layout/Tab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32B966E6-2448-4516-80EF-BDCBAF3CDEDD}" type="doc">
      <dgm:prSet loTypeId="urn:microsoft.com/office/officeart/2008/layout/VerticalCurvedList" loCatId="list" qsTypeId="urn:microsoft.com/office/officeart/2005/8/quickstyle/simple1" qsCatId="simple" csTypeId="urn:microsoft.com/office/officeart/2005/8/colors/accent0_2" csCatId="mainScheme" phldr="1"/>
      <dgm:spPr/>
      <dgm:t>
        <a:bodyPr/>
        <a:lstStyle/>
        <a:p>
          <a:endParaRPr lang="en-US"/>
        </a:p>
      </dgm:t>
    </dgm:pt>
    <dgm:pt modelId="{84C4FA93-DE92-47D3-8ED3-72E20F6EF092}">
      <dgm:prSet phldrT="[Text]" custT="1"/>
      <dgm:spPr/>
      <dgm:t>
        <a:bodyPr/>
        <a:lstStyle/>
        <a:p>
          <a:r>
            <a:rPr lang="ru-RU" sz="1400" dirty="0">
              <a:latin typeface="Sans Serif Collection" panose="020B0502040504020204" pitchFamily="34" charset="0"/>
              <a:ea typeface="Sans Serif Collection" panose="020B0502040504020204" pitchFamily="34" charset="0"/>
              <a:cs typeface="Sans Serif Collection" panose="020B0502040504020204" pitchFamily="34" charset="0"/>
            </a:rPr>
            <a:t>Тих, хто прагне кращого контролю над фінансами</a:t>
          </a:r>
          <a:endParaRPr lang="en-US" sz="1400" dirty="0">
            <a:latin typeface="Sans Serif Collection" panose="020B0502040504020204" pitchFamily="34" charset="0"/>
            <a:ea typeface="Sans Serif Collection" panose="020B0502040504020204" pitchFamily="34" charset="0"/>
            <a:cs typeface="Sans Serif Collection" panose="020B0502040504020204" pitchFamily="34" charset="0"/>
          </a:endParaRPr>
        </a:p>
      </dgm:t>
    </dgm:pt>
    <dgm:pt modelId="{800549EF-E54C-418A-BB0F-9A9ECAB1CBF0}" type="parTrans" cxnId="{E84BBF2B-264D-4873-A341-4BD42AA581BE}">
      <dgm:prSet/>
      <dgm:spPr/>
      <dgm:t>
        <a:bodyPr/>
        <a:lstStyle/>
        <a:p>
          <a:endParaRPr lang="en-US" sz="1400">
            <a:latin typeface="Sans Serif Collection" panose="020B0502040504020204" pitchFamily="34" charset="0"/>
            <a:ea typeface="Sans Serif Collection" panose="020B0502040504020204" pitchFamily="34" charset="0"/>
            <a:cs typeface="Sans Serif Collection" panose="020B0502040504020204" pitchFamily="34" charset="0"/>
          </a:endParaRPr>
        </a:p>
      </dgm:t>
    </dgm:pt>
    <dgm:pt modelId="{E6B3D7B9-8E18-4099-BC8A-A4C664F6E181}" type="sibTrans" cxnId="{E84BBF2B-264D-4873-A341-4BD42AA581BE}">
      <dgm:prSet/>
      <dgm:spPr/>
      <dgm:t>
        <a:bodyPr/>
        <a:lstStyle/>
        <a:p>
          <a:endParaRPr lang="en-US" sz="1400">
            <a:latin typeface="Sans Serif Collection" panose="020B0502040504020204" pitchFamily="34" charset="0"/>
            <a:ea typeface="Sans Serif Collection" panose="020B0502040504020204" pitchFamily="34" charset="0"/>
            <a:cs typeface="Sans Serif Collection" panose="020B0502040504020204" pitchFamily="34" charset="0"/>
          </a:endParaRPr>
        </a:p>
      </dgm:t>
    </dgm:pt>
    <dgm:pt modelId="{D716FB05-C982-4302-9D77-BB79A67C0BB2}">
      <dgm:prSet phldrT="[Text]" custT="1"/>
      <dgm:spPr/>
      <dgm:t>
        <a:bodyPr/>
        <a:lstStyle/>
        <a:p>
          <a:r>
            <a:rPr lang="uk-UA" sz="1400" dirty="0">
              <a:latin typeface="Sans Serif Collection" panose="020B0502040504020204" pitchFamily="34" charset="0"/>
              <a:ea typeface="Sans Serif Collection" panose="020B0502040504020204" pitchFamily="34" charset="0"/>
              <a:cs typeface="Sans Serif Collection" panose="020B0502040504020204" pitchFamily="34" charset="0"/>
            </a:rPr>
            <a:t>Цілеспрямованих заощадників</a:t>
          </a:r>
          <a:endParaRPr lang="en-US" sz="1400" dirty="0">
            <a:latin typeface="Sans Serif Collection" panose="020B0502040504020204" pitchFamily="34" charset="0"/>
            <a:ea typeface="Sans Serif Collection" panose="020B0502040504020204" pitchFamily="34" charset="0"/>
            <a:cs typeface="Sans Serif Collection" panose="020B0502040504020204" pitchFamily="34" charset="0"/>
          </a:endParaRPr>
        </a:p>
      </dgm:t>
    </dgm:pt>
    <dgm:pt modelId="{A60E73BF-A618-44BE-9D70-93B16E06204B}" type="parTrans" cxnId="{3ADEC1D0-0594-437A-BD31-017FFE4F654D}">
      <dgm:prSet/>
      <dgm:spPr/>
      <dgm:t>
        <a:bodyPr/>
        <a:lstStyle/>
        <a:p>
          <a:endParaRPr lang="en-US" sz="1400">
            <a:latin typeface="Sans Serif Collection" panose="020B0502040504020204" pitchFamily="34" charset="0"/>
            <a:ea typeface="Sans Serif Collection" panose="020B0502040504020204" pitchFamily="34" charset="0"/>
            <a:cs typeface="Sans Serif Collection" panose="020B0502040504020204" pitchFamily="34" charset="0"/>
          </a:endParaRPr>
        </a:p>
      </dgm:t>
    </dgm:pt>
    <dgm:pt modelId="{6285D358-F484-451D-B205-7A06413350BE}" type="sibTrans" cxnId="{3ADEC1D0-0594-437A-BD31-017FFE4F654D}">
      <dgm:prSet/>
      <dgm:spPr/>
      <dgm:t>
        <a:bodyPr/>
        <a:lstStyle/>
        <a:p>
          <a:endParaRPr lang="en-US" sz="1400">
            <a:latin typeface="Sans Serif Collection" panose="020B0502040504020204" pitchFamily="34" charset="0"/>
            <a:ea typeface="Sans Serif Collection" panose="020B0502040504020204" pitchFamily="34" charset="0"/>
            <a:cs typeface="Sans Serif Collection" panose="020B0502040504020204" pitchFamily="34" charset="0"/>
          </a:endParaRPr>
        </a:p>
      </dgm:t>
    </dgm:pt>
    <dgm:pt modelId="{06623AFB-97EF-4196-B931-C510913D7390}">
      <dgm:prSet phldrT="[Text]" custT="1"/>
      <dgm:spPr/>
      <dgm:t>
        <a:bodyPr/>
        <a:lstStyle/>
        <a:p>
          <a:r>
            <a:rPr lang="uk-UA" sz="1400" dirty="0">
              <a:latin typeface="Sans Serif Collection" panose="020B0502040504020204" pitchFamily="34" charset="0"/>
              <a:ea typeface="Sans Serif Collection" panose="020B0502040504020204" pitchFamily="34" charset="0"/>
              <a:cs typeface="Sans Serif Collection" panose="020B0502040504020204" pitchFamily="34" charset="0"/>
            </a:rPr>
            <a:t>Візуальних сприймачів</a:t>
          </a:r>
          <a:endParaRPr lang="en-US" sz="1400" dirty="0">
            <a:latin typeface="Sans Serif Collection" panose="020B0502040504020204" pitchFamily="34" charset="0"/>
            <a:ea typeface="Sans Serif Collection" panose="020B0502040504020204" pitchFamily="34" charset="0"/>
            <a:cs typeface="Sans Serif Collection" panose="020B0502040504020204" pitchFamily="34" charset="0"/>
          </a:endParaRPr>
        </a:p>
      </dgm:t>
    </dgm:pt>
    <dgm:pt modelId="{A2BE4D26-7E3C-4FB6-B2B5-1DDA27FA61DD}" type="parTrans" cxnId="{B04BF809-C0B4-4AE6-B6AA-E78422E44BE0}">
      <dgm:prSet/>
      <dgm:spPr/>
      <dgm:t>
        <a:bodyPr/>
        <a:lstStyle/>
        <a:p>
          <a:endParaRPr lang="en-US" sz="1400">
            <a:latin typeface="Sans Serif Collection" panose="020B0502040504020204" pitchFamily="34" charset="0"/>
            <a:ea typeface="Sans Serif Collection" panose="020B0502040504020204" pitchFamily="34" charset="0"/>
            <a:cs typeface="Sans Serif Collection" panose="020B0502040504020204" pitchFamily="34" charset="0"/>
          </a:endParaRPr>
        </a:p>
      </dgm:t>
    </dgm:pt>
    <dgm:pt modelId="{2AD6AC25-9162-4484-88A4-04BEA66AF59C}" type="sibTrans" cxnId="{B04BF809-C0B4-4AE6-B6AA-E78422E44BE0}">
      <dgm:prSet/>
      <dgm:spPr/>
      <dgm:t>
        <a:bodyPr/>
        <a:lstStyle/>
        <a:p>
          <a:endParaRPr lang="en-US" sz="1400">
            <a:latin typeface="Sans Serif Collection" panose="020B0502040504020204" pitchFamily="34" charset="0"/>
            <a:ea typeface="Sans Serif Collection" panose="020B0502040504020204" pitchFamily="34" charset="0"/>
            <a:cs typeface="Sans Serif Collection" panose="020B0502040504020204" pitchFamily="34" charset="0"/>
          </a:endParaRPr>
        </a:p>
      </dgm:t>
    </dgm:pt>
    <dgm:pt modelId="{170E95F9-7B94-4C54-888C-63C44C2D2ECC}">
      <dgm:prSet phldrT="[Text]" custT="1"/>
      <dgm:spPr/>
      <dgm:t>
        <a:bodyPr/>
        <a:lstStyle/>
        <a:p>
          <a:r>
            <a:rPr lang="uk-UA" sz="1400" dirty="0">
              <a:latin typeface="Sans Serif Collection" panose="020B0502040504020204" pitchFamily="34" charset="0"/>
              <a:ea typeface="Sans Serif Collection" panose="020B0502040504020204" pitchFamily="34" charset="0"/>
              <a:cs typeface="Sans Serif Collection" panose="020B0502040504020204" pitchFamily="34" charset="0"/>
            </a:rPr>
            <a:t>Техноорієнтованих користувачів</a:t>
          </a:r>
          <a:endParaRPr lang="en-US" sz="1400" dirty="0">
            <a:latin typeface="Sans Serif Collection" panose="020B0502040504020204" pitchFamily="34" charset="0"/>
            <a:ea typeface="Sans Serif Collection" panose="020B0502040504020204" pitchFamily="34" charset="0"/>
            <a:cs typeface="Sans Serif Collection" panose="020B0502040504020204" pitchFamily="34" charset="0"/>
          </a:endParaRPr>
        </a:p>
      </dgm:t>
    </dgm:pt>
    <dgm:pt modelId="{207BCA0F-F834-482F-B6F1-C3E8E9C179C9}" type="parTrans" cxnId="{0B1530C5-9F90-45D1-8AA1-B987571424A6}">
      <dgm:prSet/>
      <dgm:spPr/>
      <dgm:t>
        <a:bodyPr/>
        <a:lstStyle/>
        <a:p>
          <a:endParaRPr lang="en-US" sz="1400">
            <a:latin typeface="Sans Serif Collection" panose="020B0502040504020204" pitchFamily="34" charset="0"/>
            <a:ea typeface="Sans Serif Collection" panose="020B0502040504020204" pitchFamily="34" charset="0"/>
            <a:cs typeface="Sans Serif Collection" panose="020B0502040504020204" pitchFamily="34" charset="0"/>
          </a:endParaRPr>
        </a:p>
      </dgm:t>
    </dgm:pt>
    <dgm:pt modelId="{1A6D8DB4-7A06-45E1-98CE-665C5C0A5AB9}" type="sibTrans" cxnId="{0B1530C5-9F90-45D1-8AA1-B987571424A6}">
      <dgm:prSet/>
      <dgm:spPr/>
      <dgm:t>
        <a:bodyPr/>
        <a:lstStyle/>
        <a:p>
          <a:endParaRPr lang="en-US" sz="1400">
            <a:latin typeface="Sans Serif Collection" panose="020B0502040504020204" pitchFamily="34" charset="0"/>
            <a:ea typeface="Sans Serif Collection" panose="020B0502040504020204" pitchFamily="34" charset="0"/>
            <a:cs typeface="Sans Serif Collection" panose="020B0502040504020204" pitchFamily="34" charset="0"/>
          </a:endParaRPr>
        </a:p>
      </dgm:t>
    </dgm:pt>
    <dgm:pt modelId="{418A8BBF-55B0-4C0C-BE96-026B094D9BA7}" type="pres">
      <dgm:prSet presAssocID="{32B966E6-2448-4516-80EF-BDCBAF3CDEDD}" presName="Name0" presStyleCnt="0">
        <dgm:presLayoutVars>
          <dgm:chMax val="7"/>
          <dgm:chPref val="7"/>
          <dgm:dir/>
        </dgm:presLayoutVars>
      </dgm:prSet>
      <dgm:spPr/>
    </dgm:pt>
    <dgm:pt modelId="{E76EA8E0-F53E-4406-9C7D-14A24E666267}" type="pres">
      <dgm:prSet presAssocID="{32B966E6-2448-4516-80EF-BDCBAF3CDEDD}" presName="Name1" presStyleCnt="0"/>
      <dgm:spPr/>
    </dgm:pt>
    <dgm:pt modelId="{712D7D96-0C2A-4D3A-B378-70115F88EBBE}" type="pres">
      <dgm:prSet presAssocID="{32B966E6-2448-4516-80EF-BDCBAF3CDEDD}" presName="cycle" presStyleCnt="0"/>
      <dgm:spPr/>
    </dgm:pt>
    <dgm:pt modelId="{F5E0EAF3-CFA1-42AB-81B8-6A5C4AF0F212}" type="pres">
      <dgm:prSet presAssocID="{32B966E6-2448-4516-80EF-BDCBAF3CDEDD}" presName="srcNode" presStyleLbl="node1" presStyleIdx="0" presStyleCnt="4"/>
      <dgm:spPr/>
    </dgm:pt>
    <dgm:pt modelId="{2F30AA44-93FD-4F8A-AE7E-02ABA58D3BD0}" type="pres">
      <dgm:prSet presAssocID="{32B966E6-2448-4516-80EF-BDCBAF3CDEDD}" presName="conn" presStyleLbl="parChTrans1D2" presStyleIdx="0" presStyleCnt="1"/>
      <dgm:spPr/>
    </dgm:pt>
    <dgm:pt modelId="{B69D015D-EB4B-426A-BB7B-AD7CEA0185C2}" type="pres">
      <dgm:prSet presAssocID="{32B966E6-2448-4516-80EF-BDCBAF3CDEDD}" presName="extraNode" presStyleLbl="node1" presStyleIdx="0" presStyleCnt="4"/>
      <dgm:spPr/>
    </dgm:pt>
    <dgm:pt modelId="{83F997FB-A3A1-4EA9-80DD-90D5F8E5B44E}" type="pres">
      <dgm:prSet presAssocID="{32B966E6-2448-4516-80EF-BDCBAF3CDEDD}" presName="dstNode" presStyleLbl="node1" presStyleIdx="0" presStyleCnt="4"/>
      <dgm:spPr/>
    </dgm:pt>
    <dgm:pt modelId="{93B482E5-6005-4F88-8571-0B89EFA907E4}" type="pres">
      <dgm:prSet presAssocID="{84C4FA93-DE92-47D3-8ED3-72E20F6EF092}" presName="text_1" presStyleLbl="node1" presStyleIdx="0" presStyleCnt="4">
        <dgm:presLayoutVars>
          <dgm:bulletEnabled val="1"/>
        </dgm:presLayoutVars>
      </dgm:prSet>
      <dgm:spPr/>
    </dgm:pt>
    <dgm:pt modelId="{D03A8160-9155-400A-A3D5-0D22E62B23B9}" type="pres">
      <dgm:prSet presAssocID="{84C4FA93-DE92-47D3-8ED3-72E20F6EF092}" presName="accent_1" presStyleCnt="0"/>
      <dgm:spPr/>
    </dgm:pt>
    <dgm:pt modelId="{0184D525-37A8-4F85-97F4-A9E12EF1C970}" type="pres">
      <dgm:prSet presAssocID="{84C4FA93-DE92-47D3-8ED3-72E20F6EF092}" presName="accentRepeatNode" presStyleLbl="solidFgAcc1" presStyleIdx="0" presStyleCnt="4"/>
      <dgm:spPr>
        <a:blipFill rotWithShape="0">
          <a:blip xmlns:r="http://schemas.openxmlformats.org/officeDocument/2006/relationships" r:embed="rId1"/>
          <a:srcRect/>
          <a:stretch>
            <a:fillRect l="-17000" r="-17000"/>
          </a:stretch>
        </a:blipFill>
      </dgm:spPr>
    </dgm:pt>
    <dgm:pt modelId="{61484E78-6DAC-45C8-8CF0-88E872737113}" type="pres">
      <dgm:prSet presAssocID="{D716FB05-C982-4302-9D77-BB79A67C0BB2}" presName="text_2" presStyleLbl="node1" presStyleIdx="1" presStyleCnt="4">
        <dgm:presLayoutVars>
          <dgm:bulletEnabled val="1"/>
        </dgm:presLayoutVars>
      </dgm:prSet>
      <dgm:spPr/>
    </dgm:pt>
    <dgm:pt modelId="{9E405C46-D4CF-4787-9931-8D1539E96DC1}" type="pres">
      <dgm:prSet presAssocID="{D716FB05-C982-4302-9D77-BB79A67C0BB2}" presName="accent_2" presStyleCnt="0"/>
      <dgm:spPr/>
    </dgm:pt>
    <dgm:pt modelId="{0CD02F91-FCBA-4015-BDCE-4E845440A67E}" type="pres">
      <dgm:prSet presAssocID="{D716FB05-C982-4302-9D77-BB79A67C0BB2}" presName="accentRepeatNode" presStyleLbl="solidFgAcc1" presStyleIdx="1" presStyleCnt="4"/>
      <dgm:spPr>
        <a:blipFill rotWithShape="0">
          <a:blip xmlns:r="http://schemas.openxmlformats.org/officeDocument/2006/relationships" r:embed="rId2"/>
          <a:srcRect/>
          <a:stretch>
            <a:fillRect l="-17000" r="-17000"/>
          </a:stretch>
        </a:blipFill>
      </dgm:spPr>
    </dgm:pt>
    <dgm:pt modelId="{604ADB2A-FA4F-4A66-8FA8-FE9384DDCFBB}" type="pres">
      <dgm:prSet presAssocID="{06623AFB-97EF-4196-B931-C510913D7390}" presName="text_3" presStyleLbl="node1" presStyleIdx="2" presStyleCnt="4">
        <dgm:presLayoutVars>
          <dgm:bulletEnabled val="1"/>
        </dgm:presLayoutVars>
      </dgm:prSet>
      <dgm:spPr/>
    </dgm:pt>
    <dgm:pt modelId="{4A8D9C0A-439F-4D2D-B3D6-80728975D073}" type="pres">
      <dgm:prSet presAssocID="{06623AFB-97EF-4196-B931-C510913D7390}" presName="accent_3" presStyleCnt="0"/>
      <dgm:spPr/>
    </dgm:pt>
    <dgm:pt modelId="{E95844D8-B737-42B3-9B58-670556167F63}" type="pres">
      <dgm:prSet presAssocID="{06623AFB-97EF-4196-B931-C510913D7390}" presName="accentRepeatNode" presStyleLbl="solidFgAcc1" presStyleIdx="2" presStyleCnt="4"/>
      <dgm:spPr>
        <a:blipFill rotWithShape="0">
          <a:blip xmlns:r="http://schemas.openxmlformats.org/officeDocument/2006/relationships" r:embed="rId3"/>
          <a:srcRect/>
          <a:stretch>
            <a:fillRect l="-3000" r="-3000"/>
          </a:stretch>
        </a:blipFill>
      </dgm:spPr>
    </dgm:pt>
    <dgm:pt modelId="{1E52F22A-70B2-4578-B697-C48F9B597ABF}" type="pres">
      <dgm:prSet presAssocID="{170E95F9-7B94-4C54-888C-63C44C2D2ECC}" presName="text_4" presStyleLbl="node1" presStyleIdx="3" presStyleCnt="4">
        <dgm:presLayoutVars>
          <dgm:bulletEnabled val="1"/>
        </dgm:presLayoutVars>
      </dgm:prSet>
      <dgm:spPr/>
    </dgm:pt>
    <dgm:pt modelId="{BEA12915-FE79-41D5-BE21-EF8F6FAFDE65}" type="pres">
      <dgm:prSet presAssocID="{170E95F9-7B94-4C54-888C-63C44C2D2ECC}" presName="accent_4" presStyleCnt="0"/>
      <dgm:spPr/>
    </dgm:pt>
    <dgm:pt modelId="{57036B74-F6D9-4C48-864B-2570DC0E9B02}" type="pres">
      <dgm:prSet presAssocID="{170E95F9-7B94-4C54-888C-63C44C2D2ECC}" presName="accentRepeatNode" presStyleLbl="solidFgAcc1" presStyleIdx="3" presStyleCnt="4"/>
      <dgm:spPr>
        <a:blipFill rotWithShape="0">
          <a:blip xmlns:r="http://schemas.openxmlformats.org/officeDocument/2006/relationships" r:embed="rId4"/>
          <a:srcRect/>
          <a:stretch>
            <a:fillRect/>
          </a:stretch>
        </a:blipFill>
      </dgm:spPr>
    </dgm:pt>
  </dgm:ptLst>
  <dgm:cxnLst>
    <dgm:cxn modelId="{B04BF809-C0B4-4AE6-B6AA-E78422E44BE0}" srcId="{32B966E6-2448-4516-80EF-BDCBAF3CDEDD}" destId="{06623AFB-97EF-4196-B931-C510913D7390}" srcOrd="2" destOrd="0" parTransId="{A2BE4D26-7E3C-4FB6-B2B5-1DDA27FA61DD}" sibTransId="{2AD6AC25-9162-4484-88A4-04BEA66AF59C}"/>
    <dgm:cxn modelId="{E84BBF2B-264D-4873-A341-4BD42AA581BE}" srcId="{32B966E6-2448-4516-80EF-BDCBAF3CDEDD}" destId="{84C4FA93-DE92-47D3-8ED3-72E20F6EF092}" srcOrd="0" destOrd="0" parTransId="{800549EF-E54C-418A-BB0F-9A9ECAB1CBF0}" sibTransId="{E6B3D7B9-8E18-4099-BC8A-A4C664F6E181}"/>
    <dgm:cxn modelId="{0886BD63-857A-4B5A-A68B-1495FDD1A1A9}" type="presOf" srcId="{170E95F9-7B94-4C54-888C-63C44C2D2ECC}" destId="{1E52F22A-70B2-4578-B697-C48F9B597ABF}" srcOrd="0" destOrd="0" presId="urn:microsoft.com/office/officeart/2008/layout/VerticalCurvedList"/>
    <dgm:cxn modelId="{28BC5A6B-6D1F-4BD3-B555-2B43FE7C3FE7}" type="presOf" srcId="{D716FB05-C982-4302-9D77-BB79A67C0BB2}" destId="{61484E78-6DAC-45C8-8CF0-88E872737113}" srcOrd="0" destOrd="0" presId="urn:microsoft.com/office/officeart/2008/layout/VerticalCurvedList"/>
    <dgm:cxn modelId="{790C1573-5571-4591-8E1D-B89E39DA42AA}" type="presOf" srcId="{E6B3D7B9-8E18-4099-BC8A-A4C664F6E181}" destId="{2F30AA44-93FD-4F8A-AE7E-02ABA58D3BD0}" srcOrd="0" destOrd="0" presId="urn:microsoft.com/office/officeart/2008/layout/VerticalCurvedList"/>
    <dgm:cxn modelId="{EE8FBB7E-D5BF-4058-A0A0-12EB4B6CE72D}" type="presOf" srcId="{32B966E6-2448-4516-80EF-BDCBAF3CDEDD}" destId="{418A8BBF-55B0-4C0C-BE96-026B094D9BA7}" srcOrd="0" destOrd="0" presId="urn:microsoft.com/office/officeart/2008/layout/VerticalCurvedList"/>
    <dgm:cxn modelId="{8C6EBE86-4CA8-42E1-939F-18D7430B119D}" type="presOf" srcId="{84C4FA93-DE92-47D3-8ED3-72E20F6EF092}" destId="{93B482E5-6005-4F88-8571-0B89EFA907E4}" srcOrd="0" destOrd="0" presId="urn:microsoft.com/office/officeart/2008/layout/VerticalCurvedList"/>
    <dgm:cxn modelId="{0B1530C5-9F90-45D1-8AA1-B987571424A6}" srcId="{32B966E6-2448-4516-80EF-BDCBAF3CDEDD}" destId="{170E95F9-7B94-4C54-888C-63C44C2D2ECC}" srcOrd="3" destOrd="0" parTransId="{207BCA0F-F834-482F-B6F1-C3E8E9C179C9}" sibTransId="{1A6D8DB4-7A06-45E1-98CE-665C5C0A5AB9}"/>
    <dgm:cxn modelId="{3ADEC1D0-0594-437A-BD31-017FFE4F654D}" srcId="{32B966E6-2448-4516-80EF-BDCBAF3CDEDD}" destId="{D716FB05-C982-4302-9D77-BB79A67C0BB2}" srcOrd="1" destOrd="0" parTransId="{A60E73BF-A618-44BE-9D70-93B16E06204B}" sibTransId="{6285D358-F484-451D-B205-7A06413350BE}"/>
    <dgm:cxn modelId="{332E92FF-C5F1-4A08-A373-2761D5796926}" type="presOf" srcId="{06623AFB-97EF-4196-B931-C510913D7390}" destId="{604ADB2A-FA4F-4A66-8FA8-FE9384DDCFBB}" srcOrd="0" destOrd="0" presId="urn:microsoft.com/office/officeart/2008/layout/VerticalCurvedList"/>
    <dgm:cxn modelId="{A596C9C2-4D98-4D1E-BEAA-1DADE6B0EC9C}" type="presParOf" srcId="{418A8BBF-55B0-4C0C-BE96-026B094D9BA7}" destId="{E76EA8E0-F53E-4406-9C7D-14A24E666267}" srcOrd="0" destOrd="0" presId="urn:microsoft.com/office/officeart/2008/layout/VerticalCurvedList"/>
    <dgm:cxn modelId="{7BDD74E2-2509-4CB5-95B6-042ED3B7DE9B}" type="presParOf" srcId="{E76EA8E0-F53E-4406-9C7D-14A24E666267}" destId="{712D7D96-0C2A-4D3A-B378-70115F88EBBE}" srcOrd="0" destOrd="0" presId="urn:microsoft.com/office/officeart/2008/layout/VerticalCurvedList"/>
    <dgm:cxn modelId="{B036F824-B511-4B05-B207-54DDADAA9149}" type="presParOf" srcId="{712D7D96-0C2A-4D3A-B378-70115F88EBBE}" destId="{F5E0EAF3-CFA1-42AB-81B8-6A5C4AF0F212}" srcOrd="0" destOrd="0" presId="urn:microsoft.com/office/officeart/2008/layout/VerticalCurvedList"/>
    <dgm:cxn modelId="{84B21DA6-9C80-4171-AFB4-16105E255B70}" type="presParOf" srcId="{712D7D96-0C2A-4D3A-B378-70115F88EBBE}" destId="{2F30AA44-93FD-4F8A-AE7E-02ABA58D3BD0}" srcOrd="1" destOrd="0" presId="urn:microsoft.com/office/officeart/2008/layout/VerticalCurvedList"/>
    <dgm:cxn modelId="{D4B5C942-A71B-4718-AA49-EFB6BA0E4ECB}" type="presParOf" srcId="{712D7D96-0C2A-4D3A-B378-70115F88EBBE}" destId="{B69D015D-EB4B-426A-BB7B-AD7CEA0185C2}" srcOrd="2" destOrd="0" presId="urn:microsoft.com/office/officeart/2008/layout/VerticalCurvedList"/>
    <dgm:cxn modelId="{A5579071-6056-4853-A291-8209AB139023}" type="presParOf" srcId="{712D7D96-0C2A-4D3A-B378-70115F88EBBE}" destId="{83F997FB-A3A1-4EA9-80DD-90D5F8E5B44E}" srcOrd="3" destOrd="0" presId="urn:microsoft.com/office/officeart/2008/layout/VerticalCurvedList"/>
    <dgm:cxn modelId="{06E8DD07-FFCF-4100-8F03-3E8740666024}" type="presParOf" srcId="{E76EA8E0-F53E-4406-9C7D-14A24E666267}" destId="{93B482E5-6005-4F88-8571-0B89EFA907E4}" srcOrd="1" destOrd="0" presId="urn:microsoft.com/office/officeart/2008/layout/VerticalCurvedList"/>
    <dgm:cxn modelId="{17F0FE7C-F6E7-4F0F-93BF-FDC04FCB260C}" type="presParOf" srcId="{E76EA8E0-F53E-4406-9C7D-14A24E666267}" destId="{D03A8160-9155-400A-A3D5-0D22E62B23B9}" srcOrd="2" destOrd="0" presId="urn:microsoft.com/office/officeart/2008/layout/VerticalCurvedList"/>
    <dgm:cxn modelId="{452EF4E7-C2CB-4A6B-BC7F-5C430F82BE99}" type="presParOf" srcId="{D03A8160-9155-400A-A3D5-0D22E62B23B9}" destId="{0184D525-37A8-4F85-97F4-A9E12EF1C970}" srcOrd="0" destOrd="0" presId="urn:microsoft.com/office/officeart/2008/layout/VerticalCurvedList"/>
    <dgm:cxn modelId="{0E9B4606-9997-4FFE-A1EB-B8037B4196DB}" type="presParOf" srcId="{E76EA8E0-F53E-4406-9C7D-14A24E666267}" destId="{61484E78-6DAC-45C8-8CF0-88E872737113}" srcOrd="3" destOrd="0" presId="urn:microsoft.com/office/officeart/2008/layout/VerticalCurvedList"/>
    <dgm:cxn modelId="{0FB50DAD-DA70-423D-98FA-992B1639C987}" type="presParOf" srcId="{E76EA8E0-F53E-4406-9C7D-14A24E666267}" destId="{9E405C46-D4CF-4787-9931-8D1539E96DC1}" srcOrd="4" destOrd="0" presId="urn:microsoft.com/office/officeart/2008/layout/VerticalCurvedList"/>
    <dgm:cxn modelId="{C71086AA-CA7D-40FB-8A3D-956C503961CF}" type="presParOf" srcId="{9E405C46-D4CF-4787-9931-8D1539E96DC1}" destId="{0CD02F91-FCBA-4015-BDCE-4E845440A67E}" srcOrd="0" destOrd="0" presId="urn:microsoft.com/office/officeart/2008/layout/VerticalCurvedList"/>
    <dgm:cxn modelId="{FB6E439F-5DC8-4332-A44F-A14D62CE2368}" type="presParOf" srcId="{E76EA8E0-F53E-4406-9C7D-14A24E666267}" destId="{604ADB2A-FA4F-4A66-8FA8-FE9384DDCFBB}" srcOrd="5" destOrd="0" presId="urn:microsoft.com/office/officeart/2008/layout/VerticalCurvedList"/>
    <dgm:cxn modelId="{BF060779-BEA0-44D0-8E8F-8D45504B917D}" type="presParOf" srcId="{E76EA8E0-F53E-4406-9C7D-14A24E666267}" destId="{4A8D9C0A-439F-4D2D-B3D6-80728975D073}" srcOrd="6" destOrd="0" presId="urn:microsoft.com/office/officeart/2008/layout/VerticalCurvedList"/>
    <dgm:cxn modelId="{AB5142FF-0C02-47BA-97A9-1342CA7D2CB7}" type="presParOf" srcId="{4A8D9C0A-439F-4D2D-B3D6-80728975D073}" destId="{E95844D8-B737-42B3-9B58-670556167F63}" srcOrd="0" destOrd="0" presId="urn:microsoft.com/office/officeart/2008/layout/VerticalCurvedList"/>
    <dgm:cxn modelId="{0C813D38-7107-4BFE-9D99-D11F322BEE5F}" type="presParOf" srcId="{E76EA8E0-F53E-4406-9C7D-14A24E666267}" destId="{1E52F22A-70B2-4578-B697-C48F9B597ABF}" srcOrd="7" destOrd="0" presId="urn:microsoft.com/office/officeart/2008/layout/VerticalCurvedList"/>
    <dgm:cxn modelId="{A1F4A6DF-508F-4A9D-AC16-A45D26BFB555}" type="presParOf" srcId="{E76EA8E0-F53E-4406-9C7D-14A24E666267}" destId="{BEA12915-FE79-41D5-BE21-EF8F6FAFDE65}" srcOrd="8" destOrd="0" presId="urn:microsoft.com/office/officeart/2008/layout/VerticalCurvedList"/>
    <dgm:cxn modelId="{01F58458-235E-4C42-BE00-364630DA450C}" type="presParOf" srcId="{BEA12915-FE79-41D5-BE21-EF8F6FAFDE65}" destId="{57036B74-F6D9-4C48-864B-2570DC0E9B02}" srcOrd="0" destOrd="0" presId="urn:microsoft.com/office/officeart/2008/layout/VerticalCurved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F488C6F6-C08E-4BD4-83B8-203FC2B43F62}" type="doc">
      <dgm:prSet loTypeId="urn:microsoft.com/office/officeart/2008/layout/LinedList" loCatId="list" qsTypeId="urn:microsoft.com/office/officeart/2005/8/quickstyle/simple1" qsCatId="simple" csTypeId="urn:microsoft.com/office/officeart/2005/8/colors/accent0_2" csCatId="mainScheme" phldr="1"/>
      <dgm:spPr/>
      <dgm:t>
        <a:bodyPr/>
        <a:lstStyle/>
        <a:p>
          <a:endParaRPr lang="en-US"/>
        </a:p>
      </dgm:t>
    </dgm:pt>
    <dgm:pt modelId="{B48FEAD2-18E5-47FF-8E96-9B8DAADDF419}">
      <dgm:prSet phldrT="[Text]" custT="1"/>
      <dgm:spPr/>
      <dgm:t>
        <a:bodyPr/>
        <a:lstStyle/>
        <a:p>
          <a:r>
            <a:rPr lang="uk-UA" sz="800" dirty="0">
              <a:latin typeface="Sans Serif Collection" panose="020B0502040504020204" pitchFamily="34" charset="0"/>
              <a:ea typeface="Sans Serif Collection" panose="020B0502040504020204" pitchFamily="34" charset="0"/>
              <a:cs typeface="Sans Serif Collection" panose="020B0502040504020204" pitchFamily="34" charset="0"/>
            </a:rPr>
            <a:t>Зручний інтерфейс: Легка навігація для користувачів із різним рівнем фінансової обізнаності.</a:t>
          </a:r>
          <a:endParaRPr lang="en-US" sz="800" dirty="0">
            <a:latin typeface="Sans Serif Collection" panose="020B0502040504020204" pitchFamily="34" charset="0"/>
            <a:ea typeface="Sans Serif Collection" panose="020B0502040504020204" pitchFamily="34" charset="0"/>
            <a:cs typeface="Sans Serif Collection" panose="020B0502040504020204" pitchFamily="34" charset="0"/>
          </a:endParaRPr>
        </a:p>
      </dgm:t>
    </dgm:pt>
    <dgm:pt modelId="{2C65741B-6341-4424-9A0C-4C7B631DD2B6}" type="parTrans" cxnId="{5FA73A6D-D731-4468-87B6-4DDEE57C7A13}">
      <dgm:prSet/>
      <dgm:spPr/>
      <dgm:t>
        <a:bodyPr/>
        <a:lstStyle/>
        <a:p>
          <a:endParaRPr lang="en-US" sz="600">
            <a:latin typeface="Sans Serif Collection" panose="020B0502040504020204" pitchFamily="34" charset="0"/>
            <a:ea typeface="Sans Serif Collection" panose="020B0502040504020204" pitchFamily="34" charset="0"/>
            <a:cs typeface="Sans Serif Collection" panose="020B0502040504020204" pitchFamily="34" charset="0"/>
          </a:endParaRPr>
        </a:p>
      </dgm:t>
    </dgm:pt>
    <dgm:pt modelId="{AA12752D-514E-46A5-AC44-08503777B38F}" type="sibTrans" cxnId="{5FA73A6D-D731-4468-87B6-4DDEE57C7A13}">
      <dgm:prSet/>
      <dgm:spPr/>
      <dgm:t>
        <a:bodyPr/>
        <a:lstStyle/>
        <a:p>
          <a:endParaRPr lang="en-US" sz="600">
            <a:latin typeface="Sans Serif Collection" panose="020B0502040504020204" pitchFamily="34" charset="0"/>
            <a:ea typeface="Sans Serif Collection" panose="020B0502040504020204" pitchFamily="34" charset="0"/>
            <a:cs typeface="Sans Serif Collection" panose="020B0502040504020204" pitchFamily="34" charset="0"/>
          </a:endParaRPr>
        </a:p>
      </dgm:t>
    </dgm:pt>
    <dgm:pt modelId="{69A85864-644B-4C8B-A167-9C73FE713133}">
      <dgm:prSet phldrT="[Text]" custT="1"/>
      <dgm:spPr/>
      <dgm:t>
        <a:bodyPr/>
        <a:lstStyle/>
        <a:p>
          <a:pPr>
            <a:lnSpc>
              <a:spcPct val="75000"/>
            </a:lnSpc>
          </a:pPr>
          <a:r>
            <a:rPr lang="ru-RU" sz="800" dirty="0">
              <a:latin typeface="Sans Serif Collection" panose="020B0502040504020204" pitchFamily="34" charset="0"/>
              <a:ea typeface="Sans Serif Collection" panose="020B0502040504020204" pitchFamily="34" charset="0"/>
              <a:cs typeface="Sans Serif Collection" panose="020B0502040504020204" pitchFamily="34" charset="0"/>
            </a:rPr>
            <a:t>Відстеження витрат: Можливість ручного введення або автоматичного збору даних через підключення до</a:t>
          </a:r>
          <a:r>
            <a:rPr lang="en-US" sz="800" dirty="0">
              <a:latin typeface="Sans Serif Collection" panose="020B0502040504020204" pitchFamily="34" charset="0"/>
              <a:ea typeface="Sans Serif Collection" panose="020B0502040504020204" pitchFamily="34" charset="0"/>
              <a:cs typeface="Sans Serif Collection" panose="020B0502040504020204" pitchFamily="34" charset="0"/>
            </a:rPr>
            <a:t> </a:t>
          </a:r>
          <a:r>
            <a:rPr lang="ru-RU" sz="800" dirty="0">
              <a:latin typeface="Sans Serif Collection" panose="020B0502040504020204" pitchFamily="34" charset="0"/>
              <a:ea typeface="Sans Serif Collection" panose="020B0502040504020204" pitchFamily="34" charset="0"/>
              <a:cs typeface="Sans Serif Collection" panose="020B0502040504020204" pitchFamily="34" charset="0"/>
            </a:rPr>
            <a:t>банківських рахунків.</a:t>
          </a:r>
          <a:endParaRPr lang="en-US" sz="800" dirty="0">
            <a:latin typeface="Sans Serif Collection" panose="020B0502040504020204" pitchFamily="34" charset="0"/>
            <a:ea typeface="Sans Serif Collection" panose="020B0502040504020204" pitchFamily="34" charset="0"/>
            <a:cs typeface="Sans Serif Collection" panose="020B0502040504020204" pitchFamily="34" charset="0"/>
          </a:endParaRPr>
        </a:p>
      </dgm:t>
    </dgm:pt>
    <dgm:pt modelId="{5B657DB3-1E3D-414E-A24C-ADE904487C13}" type="parTrans" cxnId="{C4121200-0AB2-4CD8-894F-7D0E9D9B0F60}">
      <dgm:prSet/>
      <dgm:spPr/>
      <dgm:t>
        <a:bodyPr/>
        <a:lstStyle/>
        <a:p>
          <a:endParaRPr lang="en-US" sz="600">
            <a:latin typeface="Sans Serif Collection" panose="020B0502040504020204" pitchFamily="34" charset="0"/>
            <a:ea typeface="Sans Serif Collection" panose="020B0502040504020204" pitchFamily="34" charset="0"/>
            <a:cs typeface="Sans Serif Collection" panose="020B0502040504020204" pitchFamily="34" charset="0"/>
          </a:endParaRPr>
        </a:p>
      </dgm:t>
    </dgm:pt>
    <dgm:pt modelId="{45F9D39F-20A2-4E8E-950F-595EA10283A6}" type="sibTrans" cxnId="{C4121200-0AB2-4CD8-894F-7D0E9D9B0F60}">
      <dgm:prSet/>
      <dgm:spPr/>
      <dgm:t>
        <a:bodyPr/>
        <a:lstStyle/>
        <a:p>
          <a:endParaRPr lang="en-US" sz="600">
            <a:latin typeface="Sans Serif Collection" panose="020B0502040504020204" pitchFamily="34" charset="0"/>
            <a:ea typeface="Sans Serif Collection" panose="020B0502040504020204" pitchFamily="34" charset="0"/>
            <a:cs typeface="Sans Serif Collection" panose="020B0502040504020204" pitchFamily="34" charset="0"/>
          </a:endParaRPr>
        </a:p>
      </dgm:t>
    </dgm:pt>
    <dgm:pt modelId="{0ED20FE3-B8F5-4B8C-9D7D-0CB8BE7DEF14}">
      <dgm:prSet phldrT="[Text]" custT="1"/>
      <dgm:spPr/>
      <dgm:t>
        <a:bodyPr/>
        <a:lstStyle/>
        <a:p>
          <a:r>
            <a:rPr lang="ru-RU" sz="800" dirty="0">
              <a:latin typeface="Sans Serif Collection" panose="020B0502040504020204" pitchFamily="34" charset="0"/>
              <a:ea typeface="Sans Serif Collection" panose="020B0502040504020204" pitchFamily="34" charset="0"/>
              <a:cs typeface="Sans Serif Collection" panose="020B0502040504020204" pitchFamily="34" charset="0"/>
            </a:rPr>
            <a:t>Відстеження доходів: Облік надходжень із різних джерел.</a:t>
          </a:r>
          <a:endParaRPr lang="en-US" sz="800" dirty="0">
            <a:latin typeface="Sans Serif Collection" panose="020B0502040504020204" pitchFamily="34" charset="0"/>
            <a:ea typeface="Sans Serif Collection" panose="020B0502040504020204" pitchFamily="34" charset="0"/>
            <a:cs typeface="Sans Serif Collection" panose="020B0502040504020204" pitchFamily="34" charset="0"/>
          </a:endParaRPr>
        </a:p>
      </dgm:t>
    </dgm:pt>
    <dgm:pt modelId="{1A96ECC4-4EE3-4517-A57C-BC23174A9F0F}" type="parTrans" cxnId="{AE704457-7E0E-4369-B6D0-9E4DE5504C29}">
      <dgm:prSet/>
      <dgm:spPr/>
      <dgm:t>
        <a:bodyPr/>
        <a:lstStyle/>
        <a:p>
          <a:endParaRPr lang="en-US" sz="600">
            <a:latin typeface="Sans Serif Collection" panose="020B0502040504020204" pitchFamily="34" charset="0"/>
            <a:ea typeface="Sans Serif Collection" panose="020B0502040504020204" pitchFamily="34" charset="0"/>
            <a:cs typeface="Sans Serif Collection" panose="020B0502040504020204" pitchFamily="34" charset="0"/>
          </a:endParaRPr>
        </a:p>
      </dgm:t>
    </dgm:pt>
    <dgm:pt modelId="{549F8ECA-CCC0-49DE-AB05-506B6CCA973A}" type="sibTrans" cxnId="{AE704457-7E0E-4369-B6D0-9E4DE5504C29}">
      <dgm:prSet/>
      <dgm:spPr/>
      <dgm:t>
        <a:bodyPr/>
        <a:lstStyle/>
        <a:p>
          <a:endParaRPr lang="en-US" sz="600">
            <a:latin typeface="Sans Serif Collection" panose="020B0502040504020204" pitchFamily="34" charset="0"/>
            <a:ea typeface="Sans Serif Collection" panose="020B0502040504020204" pitchFamily="34" charset="0"/>
            <a:cs typeface="Sans Serif Collection" panose="020B0502040504020204" pitchFamily="34" charset="0"/>
          </a:endParaRPr>
        </a:p>
      </dgm:t>
    </dgm:pt>
    <dgm:pt modelId="{843A8B7F-0AC1-452B-8A82-7F8E0F9D825B}">
      <dgm:prSet phldrT="[Text]" custT="1"/>
      <dgm:spPr/>
      <dgm:t>
        <a:bodyPr/>
        <a:lstStyle/>
        <a:p>
          <a:r>
            <a:rPr lang="ru-RU" sz="800" dirty="0">
              <a:latin typeface="Sans Serif Collection" panose="020B0502040504020204" pitchFamily="34" charset="0"/>
              <a:ea typeface="Sans Serif Collection" panose="020B0502040504020204" pitchFamily="34" charset="0"/>
              <a:cs typeface="Sans Serif Collection" panose="020B0502040504020204" pitchFamily="34" charset="0"/>
            </a:rPr>
            <a:t>Інструменти для планування бюджету: Налаштовувані бюджети для різних категорій витрат.</a:t>
          </a:r>
          <a:endParaRPr lang="en-US" sz="800" dirty="0">
            <a:latin typeface="Sans Serif Collection" panose="020B0502040504020204" pitchFamily="34" charset="0"/>
            <a:ea typeface="Sans Serif Collection" panose="020B0502040504020204" pitchFamily="34" charset="0"/>
            <a:cs typeface="Sans Serif Collection" panose="020B0502040504020204" pitchFamily="34" charset="0"/>
          </a:endParaRPr>
        </a:p>
      </dgm:t>
    </dgm:pt>
    <dgm:pt modelId="{07915074-7A71-432B-8D4D-743574615A01}" type="parTrans" cxnId="{FAA0C239-5F2D-48F4-866B-6A971C0D56E0}">
      <dgm:prSet/>
      <dgm:spPr/>
      <dgm:t>
        <a:bodyPr/>
        <a:lstStyle/>
        <a:p>
          <a:endParaRPr lang="en-US" sz="600">
            <a:latin typeface="Sans Serif Collection" panose="020B0502040504020204" pitchFamily="34" charset="0"/>
            <a:ea typeface="Sans Serif Collection" panose="020B0502040504020204" pitchFamily="34" charset="0"/>
            <a:cs typeface="Sans Serif Collection" panose="020B0502040504020204" pitchFamily="34" charset="0"/>
          </a:endParaRPr>
        </a:p>
      </dgm:t>
    </dgm:pt>
    <dgm:pt modelId="{A07F1242-576D-47CB-A5DC-20D2E342C789}" type="sibTrans" cxnId="{FAA0C239-5F2D-48F4-866B-6A971C0D56E0}">
      <dgm:prSet/>
      <dgm:spPr/>
      <dgm:t>
        <a:bodyPr/>
        <a:lstStyle/>
        <a:p>
          <a:endParaRPr lang="en-US" sz="600">
            <a:latin typeface="Sans Serif Collection" panose="020B0502040504020204" pitchFamily="34" charset="0"/>
            <a:ea typeface="Sans Serif Collection" panose="020B0502040504020204" pitchFamily="34" charset="0"/>
            <a:cs typeface="Sans Serif Collection" panose="020B0502040504020204" pitchFamily="34" charset="0"/>
          </a:endParaRPr>
        </a:p>
      </dgm:t>
    </dgm:pt>
    <dgm:pt modelId="{C707A882-8D5E-4709-9E79-FACA6BE63D08}">
      <dgm:prSet phldrT="[Text]" custT="1"/>
      <dgm:spPr/>
      <dgm:t>
        <a:bodyPr/>
        <a:lstStyle/>
        <a:p>
          <a:r>
            <a:rPr lang="ru-RU" sz="800" dirty="0">
              <a:latin typeface="Sans Serif Collection" panose="020B0502040504020204" pitchFamily="34" charset="0"/>
              <a:ea typeface="Sans Serif Collection" panose="020B0502040504020204" pitchFamily="34" charset="0"/>
              <a:cs typeface="Sans Serif Collection" panose="020B0502040504020204" pitchFamily="34" charset="0"/>
            </a:rPr>
            <a:t>Аналіз на основі штучного інтелекту: Персоналізовані рекомендації та аналітика на основі фінансових звичок користувача.</a:t>
          </a:r>
          <a:endParaRPr lang="en-US" sz="800" dirty="0">
            <a:latin typeface="Sans Serif Collection" panose="020B0502040504020204" pitchFamily="34" charset="0"/>
            <a:ea typeface="Sans Serif Collection" panose="020B0502040504020204" pitchFamily="34" charset="0"/>
            <a:cs typeface="Sans Serif Collection" panose="020B0502040504020204" pitchFamily="34" charset="0"/>
          </a:endParaRPr>
        </a:p>
      </dgm:t>
    </dgm:pt>
    <dgm:pt modelId="{5EEFBFF4-4C3D-488A-BC34-3E8B7C7B7209}" type="parTrans" cxnId="{68EE95D4-D6E2-47EB-940C-28F605596845}">
      <dgm:prSet/>
      <dgm:spPr/>
      <dgm:t>
        <a:bodyPr/>
        <a:lstStyle/>
        <a:p>
          <a:endParaRPr lang="en-US" sz="900">
            <a:latin typeface="Sans Serif Collection" panose="020B0502040504020204" pitchFamily="34" charset="0"/>
            <a:ea typeface="Sans Serif Collection" panose="020B0502040504020204" pitchFamily="34" charset="0"/>
            <a:cs typeface="Sans Serif Collection" panose="020B0502040504020204" pitchFamily="34" charset="0"/>
          </a:endParaRPr>
        </a:p>
      </dgm:t>
    </dgm:pt>
    <dgm:pt modelId="{8AF15C9D-6CD2-470D-9756-E30EB34AFAA6}" type="sibTrans" cxnId="{68EE95D4-D6E2-47EB-940C-28F605596845}">
      <dgm:prSet/>
      <dgm:spPr/>
      <dgm:t>
        <a:bodyPr/>
        <a:lstStyle/>
        <a:p>
          <a:endParaRPr lang="en-US" sz="900">
            <a:latin typeface="Sans Serif Collection" panose="020B0502040504020204" pitchFamily="34" charset="0"/>
            <a:ea typeface="Sans Serif Collection" panose="020B0502040504020204" pitchFamily="34" charset="0"/>
            <a:cs typeface="Sans Serif Collection" panose="020B0502040504020204" pitchFamily="34" charset="0"/>
          </a:endParaRPr>
        </a:p>
      </dgm:t>
    </dgm:pt>
    <dgm:pt modelId="{6FC5CB7A-0B9B-4990-BC19-CB052632E30A}">
      <dgm:prSet phldrT="[Text]" custT="1"/>
      <dgm:spPr/>
      <dgm:t>
        <a:bodyPr/>
        <a:lstStyle/>
        <a:p>
          <a:r>
            <a:rPr lang="uk-UA" sz="800" dirty="0">
              <a:latin typeface="Sans Serif Collection" panose="020B0502040504020204" pitchFamily="34" charset="0"/>
              <a:ea typeface="Sans Serif Collection" panose="020B0502040504020204" pitchFamily="34" charset="0"/>
              <a:cs typeface="Sans Serif Collection" panose="020B0502040504020204" pitchFamily="34" charset="0"/>
            </a:rPr>
            <a:t>Наглядні візуалізації: Графіки, діаграми й дашборди для чіткого розуміння фінансової ситуації.</a:t>
          </a:r>
          <a:endParaRPr lang="en-US" sz="800" dirty="0">
            <a:latin typeface="Sans Serif Collection" panose="020B0502040504020204" pitchFamily="34" charset="0"/>
            <a:ea typeface="Sans Serif Collection" panose="020B0502040504020204" pitchFamily="34" charset="0"/>
            <a:cs typeface="Sans Serif Collection" panose="020B0502040504020204" pitchFamily="34" charset="0"/>
          </a:endParaRPr>
        </a:p>
      </dgm:t>
    </dgm:pt>
    <dgm:pt modelId="{92E75EB2-D1C0-41CC-95B9-189DEF006129}" type="parTrans" cxnId="{EEAEA49C-3097-4B6A-8F2A-157494F287B1}">
      <dgm:prSet/>
      <dgm:spPr/>
      <dgm:t>
        <a:bodyPr/>
        <a:lstStyle/>
        <a:p>
          <a:endParaRPr lang="en-US" sz="900">
            <a:latin typeface="Sans Serif Collection" panose="020B0502040504020204" pitchFamily="34" charset="0"/>
            <a:ea typeface="Sans Serif Collection" panose="020B0502040504020204" pitchFamily="34" charset="0"/>
            <a:cs typeface="Sans Serif Collection" panose="020B0502040504020204" pitchFamily="34" charset="0"/>
          </a:endParaRPr>
        </a:p>
      </dgm:t>
    </dgm:pt>
    <dgm:pt modelId="{B4C4278B-0B02-47EE-BADB-F8AE33B514C1}" type="sibTrans" cxnId="{EEAEA49C-3097-4B6A-8F2A-157494F287B1}">
      <dgm:prSet/>
      <dgm:spPr/>
      <dgm:t>
        <a:bodyPr/>
        <a:lstStyle/>
        <a:p>
          <a:endParaRPr lang="en-US" sz="900">
            <a:latin typeface="Sans Serif Collection" panose="020B0502040504020204" pitchFamily="34" charset="0"/>
            <a:ea typeface="Sans Serif Collection" panose="020B0502040504020204" pitchFamily="34" charset="0"/>
            <a:cs typeface="Sans Serif Collection" panose="020B0502040504020204" pitchFamily="34" charset="0"/>
          </a:endParaRPr>
        </a:p>
      </dgm:t>
    </dgm:pt>
    <dgm:pt modelId="{B8AF6C04-9F59-430C-B724-C22B65FFA7C0}">
      <dgm:prSet phldrT="[Text]" custT="1"/>
      <dgm:spPr/>
      <dgm:t>
        <a:bodyPr/>
        <a:lstStyle/>
        <a:p>
          <a:r>
            <a:rPr lang="uk-UA" sz="800" dirty="0">
              <a:latin typeface="Sans Serif Collection" panose="020B0502040504020204" pitchFamily="34" charset="0"/>
              <a:ea typeface="Sans Serif Collection" panose="020B0502040504020204" pitchFamily="34" charset="0"/>
              <a:cs typeface="Sans Serif Collection" panose="020B0502040504020204" pitchFamily="34" charset="0"/>
            </a:rPr>
            <a:t>Безпека: Надійне шифрування даних і захист конфіденційної фінансової інформації.</a:t>
          </a:r>
          <a:endParaRPr lang="en-US" sz="800" dirty="0">
            <a:latin typeface="Sans Serif Collection" panose="020B0502040504020204" pitchFamily="34" charset="0"/>
            <a:ea typeface="Sans Serif Collection" panose="020B0502040504020204" pitchFamily="34" charset="0"/>
            <a:cs typeface="Sans Serif Collection" panose="020B0502040504020204" pitchFamily="34" charset="0"/>
          </a:endParaRPr>
        </a:p>
      </dgm:t>
    </dgm:pt>
    <dgm:pt modelId="{6CEDAE12-2F4D-4C61-9A5E-8EF91354E1D0}" type="parTrans" cxnId="{0FC61B2A-58D7-484E-B238-D9B5C949AAB4}">
      <dgm:prSet/>
      <dgm:spPr/>
      <dgm:t>
        <a:bodyPr/>
        <a:lstStyle/>
        <a:p>
          <a:endParaRPr lang="en-US" sz="900">
            <a:latin typeface="Sans Serif Collection" panose="020B0502040504020204" pitchFamily="34" charset="0"/>
            <a:ea typeface="Sans Serif Collection" panose="020B0502040504020204" pitchFamily="34" charset="0"/>
            <a:cs typeface="Sans Serif Collection" panose="020B0502040504020204" pitchFamily="34" charset="0"/>
          </a:endParaRPr>
        </a:p>
      </dgm:t>
    </dgm:pt>
    <dgm:pt modelId="{D4F0544F-5480-477E-9727-B96FBF2AD644}" type="sibTrans" cxnId="{0FC61B2A-58D7-484E-B238-D9B5C949AAB4}">
      <dgm:prSet/>
      <dgm:spPr/>
      <dgm:t>
        <a:bodyPr/>
        <a:lstStyle/>
        <a:p>
          <a:endParaRPr lang="en-US" sz="900">
            <a:latin typeface="Sans Serif Collection" panose="020B0502040504020204" pitchFamily="34" charset="0"/>
            <a:ea typeface="Sans Serif Collection" panose="020B0502040504020204" pitchFamily="34" charset="0"/>
            <a:cs typeface="Sans Serif Collection" panose="020B0502040504020204" pitchFamily="34" charset="0"/>
          </a:endParaRPr>
        </a:p>
      </dgm:t>
    </dgm:pt>
    <dgm:pt modelId="{4C29AC3B-E188-4E1D-9EC8-CB62AAED3F5D}">
      <dgm:prSet phldrT="[Text]" custT="1"/>
      <dgm:spPr/>
      <dgm:t>
        <a:bodyPr/>
        <a:lstStyle/>
        <a:p>
          <a:r>
            <a:rPr lang="ru-RU" sz="800" dirty="0">
              <a:latin typeface="Sans Serif Collection" panose="020B0502040504020204" pitchFamily="34" charset="0"/>
              <a:ea typeface="Sans Serif Collection" panose="020B0502040504020204" pitchFamily="34" charset="0"/>
              <a:cs typeface="Sans Serif Collection" panose="020B0502040504020204" pitchFamily="34" charset="0"/>
            </a:rPr>
            <a:t>Доступність із мобільних пристроїв: Можливість керувати фінансами будь-де й будь-коли.</a:t>
          </a:r>
          <a:endParaRPr lang="en-US" sz="800" dirty="0">
            <a:latin typeface="Sans Serif Collection" panose="020B0502040504020204" pitchFamily="34" charset="0"/>
            <a:ea typeface="Sans Serif Collection" panose="020B0502040504020204" pitchFamily="34" charset="0"/>
            <a:cs typeface="Sans Serif Collection" panose="020B0502040504020204" pitchFamily="34" charset="0"/>
          </a:endParaRPr>
        </a:p>
      </dgm:t>
    </dgm:pt>
    <dgm:pt modelId="{A407FC9C-AF3B-4E1A-AFCE-CBE487FBDD93}" type="parTrans" cxnId="{A5AFDE07-C36E-4EC0-B332-C08728B53C2D}">
      <dgm:prSet/>
      <dgm:spPr/>
      <dgm:t>
        <a:bodyPr/>
        <a:lstStyle/>
        <a:p>
          <a:endParaRPr lang="en-US" sz="900">
            <a:latin typeface="Sans Serif Collection" panose="020B0502040504020204" pitchFamily="34" charset="0"/>
            <a:ea typeface="Sans Serif Collection" panose="020B0502040504020204" pitchFamily="34" charset="0"/>
            <a:cs typeface="Sans Serif Collection" panose="020B0502040504020204" pitchFamily="34" charset="0"/>
          </a:endParaRPr>
        </a:p>
      </dgm:t>
    </dgm:pt>
    <dgm:pt modelId="{537BD206-A619-4A2F-9B86-8F8315D0FA58}" type="sibTrans" cxnId="{A5AFDE07-C36E-4EC0-B332-C08728B53C2D}">
      <dgm:prSet/>
      <dgm:spPr/>
      <dgm:t>
        <a:bodyPr/>
        <a:lstStyle/>
        <a:p>
          <a:endParaRPr lang="en-US" sz="900">
            <a:latin typeface="Sans Serif Collection" panose="020B0502040504020204" pitchFamily="34" charset="0"/>
            <a:ea typeface="Sans Serif Collection" panose="020B0502040504020204" pitchFamily="34" charset="0"/>
            <a:cs typeface="Sans Serif Collection" panose="020B0502040504020204" pitchFamily="34" charset="0"/>
          </a:endParaRPr>
        </a:p>
      </dgm:t>
    </dgm:pt>
    <dgm:pt modelId="{E7F67A3C-175D-4907-8CE2-CE7F8D3BA594}" type="pres">
      <dgm:prSet presAssocID="{F488C6F6-C08E-4BD4-83B8-203FC2B43F62}" presName="vert0" presStyleCnt="0">
        <dgm:presLayoutVars>
          <dgm:dir/>
          <dgm:animOne val="branch"/>
          <dgm:animLvl val="lvl"/>
        </dgm:presLayoutVars>
      </dgm:prSet>
      <dgm:spPr/>
    </dgm:pt>
    <dgm:pt modelId="{CCF0397F-44FF-4AED-A859-C9B091F17444}" type="pres">
      <dgm:prSet presAssocID="{B48FEAD2-18E5-47FF-8E96-9B8DAADDF419}" presName="thickLine" presStyleLbl="alignNode1" presStyleIdx="0" presStyleCnt="8"/>
      <dgm:spPr/>
    </dgm:pt>
    <dgm:pt modelId="{DE661C7F-B066-4ED9-BFD5-5160FBE84AEA}" type="pres">
      <dgm:prSet presAssocID="{B48FEAD2-18E5-47FF-8E96-9B8DAADDF419}" presName="horz1" presStyleCnt="0"/>
      <dgm:spPr/>
    </dgm:pt>
    <dgm:pt modelId="{1CE5D9F3-3F89-4F0A-978E-C989284C4648}" type="pres">
      <dgm:prSet presAssocID="{B48FEAD2-18E5-47FF-8E96-9B8DAADDF419}" presName="tx1" presStyleLbl="revTx" presStyleIdx="0" presStyleCnt="8"/>
      <dgm:spPr/>
    </dgm:pt>
    <dgm:pt modelId="{D5251656-3E90-413E-8847-2B74A0FAF691}" type="pres">
      <dgm:prSet presAssocID="{B48FEAD2-18E5-47FF-8E96-9B8DAADDF419}" presName="vert1" presStyleCnt="0"/>
      <dgm:spPr/>
    </dgm:pt>
    <dgm:pt modelId="{F4D024C0-45F7-4039-A07B-FC481C2923F3}" type="pres">
      <dgm:prSet presAssocID="{69A85864-644B-4C8B-A167-9C73FE713133}" presName="thickLine" presStyleLbl="alignNode1" presStyleIdx="1" presStyleCnt="8"/>
      <dgm:spPr/>
    </dgm:pt>
    <dgm:pt modelId="{17E58D4E-50CC-4742-B199-1B09FBCB9EDA}" type="pres">
      <dgm:prSet presAssocID="{69A85864-644B-4C8B-A167-9C73FE713133}" presName="horz1" presStyleCnt="0"/>
      <dgm:spPr/>
    </dgm:pt>
    <dgm:pt modelId="{089354E0-5D17-42EE-8C13-B00B16030C3E}" type="pres">
      <dgm:prSet presAssocID="{69A85864-644B-4C8B-A167-9C73FE713133}" presName="tx1" presStyleLbl="revTx" presStyleIdx="1" presStyleCnt="8"/>
      <dgm:spPr/>
    </dgm:pt>
    <dgm:pt modelId="{3AA4D7CC-323F-4CA0-9243-BAE122416A2A}" type="pres">
      <dgm:prSet presAssocID="{69A85864-644B-4C8B-A167-9C73FE713133}" presName="vert1" presStyleCnt="0"/>
      <dgm:spPr/>
    </dgm:pt>
    <dgm:pt modelId="{92277564-1CA8-4778-847D-41AC19D54680}" type="pres">
      <dgm:prSet presAssocID="{0ED20FE3-B8F5-4B8C-9D7D-0CB8BE7DEF14}" presName="thickLine" presStyleLbl="alignNode1" presStyleIdx="2" presStyleCnt="8"/>
      <dgm:spPr/>
    </dgm:pt>
    <dgm:pt modelId="{8F1AA16C-B59F-43DF-BDAE-1050728792B5}" type="pres">
      <dgm:prSet presAssocID="{0ED20FE3-B8F5-4B8C-9D7D-0CB8BE7DEF14}" presName="horz1" presStyleCnt="0"/>
      <dgm:spPr/>
    </dgm:pt>
    <dgm:pt modelId="{2BC57C85-719E-404A-8E8C-AE27E477889E}" type="pres">
      <dgm:prSet presAssocID="{0ED20FE3-B8F5-4B8C-9D7D-0CB8BE7DEF14}" presName="tx1" presStyleLbl="revTx" presStyleIdx="2" presStyleCnt="8"/>
      <dgm:spPr/>
    </dgm:pt>
    <dgm:pt modelId="{555AAB8C-35D5-4751-95A7-D040F52903A1}" type="pres">
      <dgm:prSet presAssocID="{0ED20FE3-B8F5-4B8C-9D7D-0CB8BE7DEF14}" presName="vert1" presStyleCnt="0"/>
      <dgm:spPr/>
    </dgm:pt>
    <dgm:pt modelId="{E56DF1DC-FFFC-40BF-962B-615DB66EF103}" type="pres">
      <dgm:prSet presAssocID="{843A8B7F-0AC1-452B-8A82-7F8E0F9D825B}" presName="thickLine" presStyleLbl="alignNode1" presStyleIdx="3" presStyleCnt="8"/>
      <dgm:spPr/>
    </dgm:pt>
    <dgm:pt modelId="{77AEC754-41C3-4DB4-8ABC-AEF9510395BF}" type="pres">
      <dgm:prSet presAssocID="{843A8B7F-0AC1-452B-8A82-7F8E0F9D825B}" presName="horz1" presStyleCnt="0"/>
      <dgm:spPr/>
    </dgm:pt>
    <dgm:pt modelId="{D16DCD7A-3722-47C3-8C4C-8463BBA846DF}" type="pres">
      <dgm:prSet presAssocID="{843A8B7F-0AC1-452B-8A82-7F8E0F9D825B}" presName="tx1" presStyleLbl="revTx" presStyleIdx="3" presStyleCnt="8"/>
      <dgm:spPr/>
    </dgm:pt>
    <dgm:pt modelId="{463C3927-E9A4-494D-95A8-48E87F27354F}" type="pres">
      <dgm:prSet presAssocID="{843A8B7F-0AC1-452B-8A82-7F8E0F9D825B}" presName="vert1" presStyleCnt="0"/>
      <dgm:spPr/>
    </dgm:pt>
    <dgm:pt modelId="{BB49F069-B6CD-45EE-AC95-7D8C33CDF43D}" type="pres">
      <dgm:prSet presAssocID="{C707A882-8D5E-4709-9E79-FACA6BE63D08}" presName="thickLine" presStyleLbl="alignNode1" presStyleIdx="4" presStyleCnt="8"/>
      <dgm:spPr/>
    </dgm:pt>
    <dgm:pt modelId="{26BBE057-6731-4835-9331-DB2B23D1EDF2}" type="pres">
      <dgm:prSet presAssocID="{C707A882-8D5E-4709-9E79-FACA6BE63D08}" presName="horz1" presStyleCnt="0"/>
      <dgm:spPr/>
    </dgm:pt>
    <dgm:pt modelId="{DA3901FD-34AA-4DBF-AE5C-2C129727E35A}" type="pres">
      <dgm:prSet presAssocID="{C707A882-8D5E-4709-9E79-FACA6BE63D08}" presName="tx1" presStyleLbl="revTx" presStyleIdx="4" presStyleCnt="8"/>
      <dgm:spPr/>
    </dgm:pt>
    <dgm:pt modelId="{D88C2295-2FF8-4D66-8181-3FA2F8B54226}" type="pres">
      <dgm:prSet presAssocID="{C707A882-8D5E-4709-9E79-FACA6BE63D08}" presName="vert1" presStyleCnt="0"/>
      <dgm:spPr/>
    </dgm:pt>
    <dgm:pt modelId="{1303972F-42E7-4B99-9A16-A80818A4005F}" type="pres">
      <dgm:prSet presAssocID="{6FC5CB7A-0B9B-4990-BC19-CB052632E30A}" presName="thickLine" presStyleLbl="alignNode1" presStyleIdx="5" presStyleCnt="8"/>
      <dgm:spPr/>
    </dgm:pt>
    <dgm:pt modelId="{777E2F7C-9418-430A-A627-C725B7B4D426}" type="pres">
      <dgm:prSet presAssocID="{6FC5CB7A-0B9B-4990-BC19-CB052632E30A}" presName="horz1" presStyleCnt="0"/>
      <dgm:spPr/>
    </dgm:pt>
    <dgm:pt modelId="{F909110F-68AA-40B7-9F64-C2BF96D9D94D}" type="pres">
      <dgm:prSet presAssocID="{6FC5CB7A-0B9B-4990-BC19-CB052632E30A}" presName="tx1" presStyleLbl="revTx" presStyleIdx="5" presStyleCnt="8"/>
      <dgm:spPr/>
    </dgm:pt>
    <dgm:pt modelId="{00606093-2029-41E1-A4B4-849E940C2DF3}" type="pres">
      <dgm:prSet presAssocID="{6FC5CB7A-0B9B-4990-BC19-CB052632E30A}" presName="vert1" presStyleCnt="0"/>
      <dgm:spPr/>
    </dgm:pt>
    <dgm:pt modelId="{97266B12-20CB-4BA1-9461-49C9FBE3EC69}" type="pres">
      <dgm:prSet presAssocID="{B8AF6C04-9F59-430C-B724-C22B65FFA7C0}" presName="thickLine" presStyleLbl="alignNode1" presStyleIdx="6" presStyleCnt="8"/>
      <dgm:spPr/>
    </dgm:pt>
    <dgm:pt modelId="{F4267020-87ED-4436-A04D-35C4E4246B0B}" type="pres">
      <dgm:prSet presAssocID="{B8AF6C04-9F59-430C-B724-C22B65FFA7C0}" presName="horz1" presStyleCnt="0"/>
      <dgm:spPr/>
    </dgm:pt>
    <dgm:pt modelId="{7FF67DB8-BCDF-4E43-95B9-9145432F9F81}" type="pres">
      <dgm:prSet presAssocID="{B8AF6C04-9F59-430C-B724-C22B65FFA7C0}" presName="tx1" presStyleLbl="revTx" presStyleIdx="6" presStyleCnt="8"/>
      <dgm:spPr/>
    </dgm:pt>
    <dgm:pt modelId="{8FD52F30-95EB-48E0-9037-13F9C6F55665}" type="pres">
      <dgm:prSet presAssocID="{B8AF6C04-9F59-430C-B724-C22B65FFA7C0}" presName="vert1" presStyleCnt="0"/>
      <dgm:spPr/>
    </dgm:pt>
    <dgm:pt modelId="{7B350BD5-6FD6-43A2-96AF-C87402B0355B}" type="pres">
      <dgm:prSet presAssocID="{4C29AC3B-E188-4E1D-9EC8-CB62AAED3F5D}" presName="thickLine" presStyleLbl="alignNode1" presStyleIdx="7" presStyleCnt="8"/>
      <dgm:spPr/>
    </dgm:pt>
    <dgm:pt modelId="{22339BA1-99A5-4574-97D8-D7FB6A435CE6}" type="pres">
      <dgm:prSet presAssocID="{4C29AC3B-E188-4E1D-9EC8-CB62AAED3F5D}" presName="horz1" presStyleCnt="0"/>
      <dgm:spPr/>
    </dgm:pt>
    <dgm:pt modelId="{20E06D84-909E-48B1-95D8-19539DC1DB74}" type="pres">
      <dgm:prSet presAssocID="{4C29AC3B-E188-4E1D-9EC8-CB62AAED3F5D}" presName="tx1" presStyleLbl="revTx" presStyleIdx="7" presStyleCnt="8"/>
      <dgm:spPr/>
    </dgm:pt>
    <dgm:pt modelId="{A095BE4A-66F3-4A54-959C-6A7BA64D047F}" type="pres">
      <dgm:prSet presAssocID="{4C29AC3B-E188-4E1D-9EC8-CB62AAED3F5D}" presName="vert1" presStyleCnt="0"/>
      <dgm:spPr/>
    </dgm:pt>
  </dgm:ptLst>
  <dgm:cxnLst>
    <dgm:cxn modelId="{C4121200-0AB2-4CD8-894F-7D0E9D9B0F60}" srcId="{F488C6F6-C08E-4BD4-83B8-203FC2B43F62}" destId="{69A85864-644B-4C8B-A167-9C73FE713133}" srcOrd="1" destOrd="0" parTransId="{5B657DB3-1E3D-414E-A24C-ADE904487C13}" sibTransId="{45F9D39F-20A2-4E8E-950F-595EA10283A6}"/>
    <dgm:cxn modelId="{A5AFDE07-C36E-4EC0-B332-C08728B53C2D}" srcId="{F488C6F6-C08E-4BD4-83B8-203FC2B43F62}" destId="{4C29AC3B-E188-4E1D-9EC8-CB62AAED3F5D}" srcOrd="7" destOrd="0" parTransId="{A407FC9C-AF3B-4E1A-AFCE-CBE487FBDD93}" sibTransId="{537BD206-A619-4A2F-9B86-8F8315D0FA58}"/>
    <dgm:cxn modelId="{0FC61B2A-58D7-484E-B238-D9B5C949AAB4}" srcId="{F488C6F6-C08E-4BD4-83B8-203FC2B43F62}" destId="{B8AF6C04-9F59-430C-B724-C22B65FFA7C0}" srcOrd="6" destOrd="0" parTransId="{6CEDAE12-2F4D-4C61-9A5E-8EF91354E1D0}" sibTransId="{D4F0544F-5480-477E-9727-B96FBF2AD644}"/>
    <dgm:cxn modelId="{1C94A831-3F69-4956-AF61-EC9637F13ACE}" type="presOf" srcId="{B8AF6C04-9F59-430C-B724-C22B65FFA7C0}" destId="{7FF67DB8-BCDF-4E43-95B9-9145432F9F81}" srcOrd="0" destOrd="0" presId="urn:microsoft.com/office/officeart/2008/layout/LinedList"/>
    <dgm:cxn modelId="{D8D14735-5E4D-49A6-BF53-76F1B0947709}" type="presOf" srcId="{B48FEAD2-18E5-47FF-8E96-9B8DAADDF419}" destId="{1CE5D9F3-3F89-4F0A-978E-C989284C4648}" srcOrd="0" destOrd="0" presId="urn:microsoft.com/office/officeart/2008/layout/LinedList"/>
    <dgm:cxn modelId="{FAA0C239-5F2D-48F4-866B-6A971C0D56E0}" srcId="{F488C6F6-C08E-4BD4-83B8-203FC2B43F62}" destId="{843A8B7F-0AC1-452B-8A82-7F8E0F9D825B}" srcOrd="3" destOrd="0" parTransId="{07915074-7A71-432B-8D4D-743574615A01}" sibTransId="{A07F1242-576D-47CB-A5DC-20D2E342C789}"/>
    <dgm:cxn modelId="{5FA73A6D-D731-4468-87B6-4DDEE57C7A13}" srcId="{F488C6F6-C08E-4BD4-83B8-203FC2B43F62}" destId="{B48FEAD2-18E5-47FF-8E96-9B8DAADDF419}" srcOrd="0" destOrd="0" parTransId="{2C65741B-6341-4424-9A0C-4C7B631DD2B6}" sibTransId="{AA12752D-514E-46A5-AC44-08503777B38F}"/>
    <dgm:cxn modelId="{AE704457-7E0E-4369-B6D0-9E4DE5504C29}" srcId="{F488C6F6-C08E-4BD4-83B8-203FC2B43F62}" destId="{0ED20FE3-B8F5-4B8C-9D7D-0CB8BE7DEF14}" srcOrd="2" destOrd="0" parTransId="{1A96ECC4-4EE3-4517-A57C-BC23174A9F0F}" sibTransId="{549F8ECA-CCC0-49DE-AB05-506B6CCA973A}"/>
    <dgm:cxn modelId="{C3586557-6B9D-4F68-A737-CB87418E94BF}" type="presOf" srcId="{C707A882-8D5E-4709-9E79-FACA6BE63D08}" destId="{DA3901FD-34AA-4DBF-AE5C-2C129727E35A}" srcOrd="0" destOrd="0" presId="urn:microsoft.com/office/officeart/2008/layout/LinedList"/>
    <dgm:cxn modelId="{EEAEA49C-3097-4B6A-8F2A-157494F287B1}" srcId="{F488C6F6-C08E-4BD4-83B8-203FC2B43F62}" destId="{6FC5CB7A-0B9B-4990-BC19-CB052632E30A}" srcOrd="5" destOrd="0" parTransId="{92E75EB2-D1C0-41CC-95B9-189DEF006129}" sibTransId="{B4C4278B-0B02-47EE-BADB-F8AE33B514C1}"/>
    <dgm:cxn modelId="{65AF74A7-6655-4FA5-B0B7-19D73B927968}" type="presOf" srcId="{F488C6F6-C08E-4BD4-83B8-203FC2B43F62}" destId="{E7F67A3C-175D-4907-8CE2-CE7F8D3BA594}" srcOrd="0" destOrd="0" presId="urn:microsoft.com/office/officeart/2008/layout/LinedList"/>
    <dgm:cxn modelId="{82F0D2B3-FF7B-4482-8253-EC3ACD28C89B}" type="presOf" srcId="{843A8B7F-0AC1-452B-8A82-7F8E0F9D825B}" destId="{D16DCD7A-3722-47C3-8C4C-8463BBA846DF}" srcOrd="0" destOrd="0" presId="urn:microsoft.com/office/officeart/2008/layout/LinedList"/>
    <dgm:cxn modelId="{7BCBFEBA-CEAE-4496-A3C8-41B4E5AE31F1}" type="presOf" srcId="{4C29AC3B-E188-4E1D-9EC8-CB62AAED3F5D}" destId="{20E06D84-909E-48B1-95D8-19539DC1DB74}" srcOrd="0" destOrd="0" presId="urn:microsoft.com/office/officeart/2008/layout/LinedList"/>
    <dgm:cxn modelId="{CFA189C9-961A-46EA-94C9-95F4D16F7EC7}" type="presOf" srcId="{6FC5CB7A-0B9B-4990-BC19-CB052632E30A}" destId="{F909110F-68AA-40B7-9F64-C2BF96D9D94D}" srcOrd="0" destOrd="0" presId="urn:microsoft.com/office/officeart/2008/layout/LinedList"/>
    <dgm:cxn modelId="{68EE95D4-D6E2-47EB-940C-28F605596845}" srcId="{F488C6F6-C08E-4BD4-83B8-203FC2B43F62}" destId="{C707A882-8D5E-4709-9E79-FACA6BE63D08}" srcOrd="4" destOrd="0" parTransId="{5EEFBFF4-4C3D-488A-BC34-3E8B7C7B7209}" sibTransId="{8AF15C9D-6CD2-470D-9756-E30EB34AFAA6}"/>
    <dgm:cxn modelId="{BDD53BDC-AEF0-4A35-A8E2-50D6070D4475}" type="presOf" srcId="{69A85864-644B-4C8B-A167-9C73FE713133}" destId="{089354E0-5D17-42EE-8C13-B00B16030C3E}" srcOrd="0" destOrd="0" presId="urn:microsoft.com/office/officeart/2008/layout/LinedList"/>
    <dgm:cxn modelId="{F8A5F2FA-CD07-4BB6-8478-798251905348}" type="presOf" srcId="{0ED20FE3-B8F5-4B8C-9D7D-0CB8BE7DEF14}" destId="{2BC57C85-719E-404A-8E8C-AE27E477889E}" srcOrd="0" destOrd="0" presId="urn:microsoft.com/office/officeart/2008/layout/LinedList"/>
    <dgm:cxn modelId="{155B8550-87BE-4514-B0A9-096A89425A6C}" type="presParOf" srcId="{E7F67A3C-175D-4907-8CE2-CE7F8D3BA594}" destId="{CCF0397F-44FF-4AED-A859-C9B091F17444}" srcOrd="0" destOrd="0" presId="urn:microsoft.com/office/officeart/2008/layout/LinedList"/>
    <dgm:cxn modelId="{7A39A2D7-5F1B-47B2-A78C-385D58C6F7ED}" type="presParOf" srcId="{E7F67A3C-175D-4907-8CE2-CE7F8D3BA594}" destId="{DE661C7F-B066-4ED9-BFD5-5160FBE84AEA}" srcOrd="1" destOrd="0" presId="urn:microsoft.com/office/officeart/2008/layout/LinedList"/>
    <dgm:cxn modelId="{5BC138ED-BE49-46C4-A351-29085B984141}" type="presParOf" srcId="{DE661C7F-B066-4ED9-BFD5-5160FBE84AEA}" destId="{1CE5D9F3-3F89-4F0A-978E-C989284C4648}" srcOrd="0" destOrd="0" presId="urn:microsoft.com/office/officeart/2008/layout/LinedList"/>
    <dgm:cxn modelId="{B70BEBB9-DEEB-4AE2-9EA4-98351DAA0211}" type="presParOf" srcId="{DE661C7F-B066-4ED9-BFD5-5160FBE84AEA}" destId="{D5251656-3E90-413E-8847-2B74A0FAF691}" srcOrd="1" destOrd="0" presId="urn:microsoft.com/office/officeart/2008/layout/LinedList"/>
    <dgm:cxn modelId="{365ED973-704A-433F-8680-32F78ECFEB4C}" type="presParOf" srcId="{E7F67A3C-175D-4907-8CE2-CE7F8D3BA594}" destId="{F4D024C0-45F7-4039-A07B-FC481C2923F3}" srcOrd="2" destOrd="0" presId="urn:microsoft.com/office/officeart/2008/layout/LinedList"/>
    <dgm:cxn modelId="{9B9D107D-9DC2-427D-BD15-9A1D16DD19F9}" type="presParOf" srcId="{E7F67A3C-175D-4907-8CE2-CE7F8D3BA594}" destId="{17E58D4E-50CC-4742-B199-1B09FBCB9EDA}" srcOrd="3" destOrd="0" presId="urn:microsoft.com/office/officeart/2008/layout/LinedList"/>
    <dgm:cxn modelId="{6B3579C9-FD68-4136-A093-B2D055452F36}" type="presParOf" srcId="{17E58D4E-50CC-4742-B199-1B09FBCB9EDA}" destId="{089354E0-5D17-42EE-8C13-B00B16030C3E}" srcOrd="0" destOrd="0" presId="urn:microsoft.com/office/officeart/2008/layout/LinedList"/>
    <dgm:cxn modelId="{EA9580A2-E4E0-4A30-9676-CE1525C118D2}" type="presParOf" srcId="{17E58D4E-50CC-4742-B199-1B09FBCB9EDA}" destId="{3AA4D7CC-323F-4CA0-9243-BAE122416A2A}" srcOrd="1" destOrd="0" presId="urn:microsoft.com/office/officeart/2008/layout/LinedList"/>
    <dgm:cxn modelId="{F8572453-A4F0-48BC-8385-C0C90C6F5DEF}" type="presParOf" srcId="{E7F67A3C-175D-4907-8CE2-CE7F8D3BA594}" destId="{92277564-1CA8-4778-847D-41AC19D54680}" srcOrd="4" destOrd="0" presId="urn:microsoft.com/office/officeart/2008/layout/LinedList"/>
    <dgm:cxn modelId="{68AC0C83-1CC1-4F0C-8195-C0836D0C1649}" type="presParOf" srcId="{E7F67A3C-175D-4907-8CE2-CE7F8D3BA594}" destId="{8F1AA16C-B59F-43DF-BDAE-1050728792B5}" srcOrd="5" destOrd="0" presId="urn:microsoft.com/office/officeart/2008/layout/LinedList"/>
    <dgm:cxn modelId="{6A9FFDC8-C3AD-488E-B275-5306E98295CF}" type="presParOf" srcId="{8F1AA16C-B59F-43DF-BDAE-1050728792B5}" destId="{2BC57C85-719E-404A-8E8C-AE27E477889E}" srcOrd="0" destOrd="0" presId="urn:microsoft.com/office/officeart/2008/layout/LinedList"/>
    <dgm:cxn modelId="{8698BB59-CAFE-4CAD-9BBC-EAFDF969EF90}" type="presParOf" srcId="{8F1AA16C-B59F-43DF-BDAE-1050728792B5}" destId="{555AAB8C-35D5-4751-95A7-D040F52903A1}" srcOrd="1" destOrd="0" presId="urn:microsoft.com/office/officeart/2008/layout/LinedList"/>
    <dgm:cxn modelId="{20D1F6ED-7A97-4285-B47E-0FF66737A1C7}" type="presParOf" srcId="{E7F67A3C-175D-4907-8CE2-CE7F8D3BA594}" destId="{E56DF1DC-FFFC-40BF-962B-615DB66EF103}" srcOrd="6" destOrd="0" presId="urn:microsoft.com/office/officeart/2008/layout/LinedList"/>
    <dgm:cxn modelId="{324EEC1D-9C37-4D51-A0B4-489E33919B22}" type="presParOf" srcId="{E7F67A3C-175D-4907-8CE2-CE7F8D3BA594}" destId="{77AEC754-41C3-4DB4-8ABC-AEF9510395BF}" srcOrd="7" destOrd="0" presId="urn:microsoft.com/office/officeart/2008/layout/LinedList"/>
    <dgm:cxn modelId="{61DA469D-0AE7-494D-BE0E-5D9B32B40B8E}" type="presParOf" srcId="{77AEC754-41C3-4DB4-8ABC-AEF9510395BF}" destId="{D16DCD7A-3722-47C3-8C4C-8463BBA846DF}" srcOrd="0" destOrd="0" presId="urn:microsoft.com/office/officeart/2008/layout/LinedList"/>
    <dgm:cxn modelId="{6E3E64F0-9DAD-46F0-9851-D8DF0824C204}" type="presParOf" srcId="{77AEC754-41C3-4DB4-8ABC-AEF9510395BF}" destId="{463C3927-E9A4-494D-95A8-48E87F27354F}" srcOrd="1" destOrd="0" presId="urn:microsoft.com/office/officeart/2008/layout/LinedList"/>
    <dgm:cxn modelId="{A8C614D7-BE35-4D9B-A6AD-2C406E8D4085}" type="presParOf" srcId="{E7F67A3C-175D-4907-8CE2-CE7F8D3BA594}" destId="{BB49F069-B6CD-45EE-AC95-7D8C33CDF43D}" srcOrd="8" destOrd="0" presId="urn:microsoft.com/office/officeart/2008/layout/LinedList"/>
    <dgm:cxn modelId="{71849068-F189-4FEE-92F7-8C689439BB2F}" type="presParOf" srcId="{E7F67A3C-175D-4907-8CE2-CE7F8D3BA594}" destId="{26BBE057-6731-4835-9331-DB2B23D1EDF2}" srcOrd="9" destOrd="0" presId="urn:microsoft.com/office/officeart/2008/layout/LinedList"/>
    <dgm:cxn modelId="{2FF6FA72-26F7-4093-AC48-01B868DE4A43}" type="presParOf" srcId="{26BBE057-6731-4835-9331-DB2B23D1EDF2}" destId="{DA3901FD-34AA-4DBF-AE5C-2C129727E35A}" srcOrd="0" destOrd="0" presId="urn:microsoft.com/office/officeart/2008/layout/LinedList"/>
    <dgm:cxn modelId="{CE85B2E7-BC44-4BF6-9226-F539A864E907}" type="presParOf" srcId="{26BBE057-6731-4835-9331-DB2B23D1EDF2}" destId="{D88C2295-2FF8-4D66-8181-3FA2F8B54226}" srcOrd="1" destOrd="0" presId="urn:microsoft.com/office/officeart/2008/layout/LinedList"/>
    <dgm:cxn modelId="{DBCC7F51-5330-417D-A39F-92244C1D3354}" type="presParOf" srcId="{E7F67A3C-175D-4907-8CE2-CE7F8D3BA594}" destId="{1303972F-42E7-4B99-9A16-A80818A4005F}" srcOrd="10" destOrd="0" presId="urn:microsoft.com/office/officeart/2008/layout/LinedList"/>
    <dgm:cxn modelId="{B0970E0D-E2EE-4BDD-B77C-896F00531978}" type="presParOf" srcId="{E7F67A3C-175D-4907-8CE2-CE7F8D3BA594}" destId="{777E2F7C-9418-430A-A627-C725B7B4D426}" srcOrd="11" destOrd="0" presId="urn:microsoft.com/office/officeart/2008/layout/LinedList"/>
    <dgm:cxn modelId="{AADB1E24-8428-4BB0-891A-61CE086D8DF1}" type="presParOf" srcId="{777E2F7C-9418-430A-A627-C725B7B4D426}" destId="{F909110F-68AA-40B7-9F64-C2BF96D9D94D}" srcOrd="0" destOrd="0" presId="urn:microsoft.com/office/officeart/2008/layout/LinedList"/>
    <dgm:cxn modelId="{6B467173-48CC-4D21-B810-D0A79BCB07A7}" type="presParOf" srcId="{777E2F7C-9418-430A-A627-C725B7B4D426}" destId="{00606093-2029-41E1-A4B4-849E940C2DF3}" srcOrd="1" destOrd="0" presId="urn:microsoft.com/office/officeart/2008/layout/LinedList"/>
    <dgm:cxn modelId="{A3AF88FF-96C7-46FC-8953-9CDE645D68F2}" type="presParOf" srcId="{E7F67A3C-175D-4907-8CE2-CE7F8D3BA594}" destId="{97266B12-20CB-4BA1-9461-49C9FBE3EC69}" srcOrd="12" destOrd="0" presId="urn:microsoft.com/office/officeart/2008/layout/LinedList"/>
    <dgm:cxn modelId="{0E0BA6BF-317E-47AF-ABEA-ADE35A3C745E}" type="presParOf" srcId="{E7F67A3C-175D-4907-8CE2-CE7F8D3BA594}" destId="{F4267020-87ED-4436-A04D-35C4E4246B0B}" srcOrd="13" destOrd="0" presId="urn:microsoft.com/office/officeart/2008/layout/LinedList"/>
    <dgm:cxn modelId="{9F174BD4-DE46-4438-9981-0CC2BE5D58B2}" type="presParOf" srcId="{F4267020-87ED-4436-A04D-35C4E4246B0B}" destId="{7FF67DB8-BCDF-4E43-95B9-9145432F9F81}" srcOrd="0" destOrd="0" presId="urn:microsoft.com/office/officeart/2008/layout/LinedList"/>
    <dgm:cxn modelId="{E0DCA42D-85E6-45F3-A041-628BE6727064}" type="presParOf" srcId="{F4267020-87ED-4436-A04D-35C4E4246B0B}" destId="{8FD52F30-95EB-48E0-9037-13F9C6F55665}" srcOrd="1" destOrd="0" presId="urn:microsoft.com/office/officeart/2008/layout/LinedList"/>
    <dgm:cxn modelId="{5ECF52BB-A05C-489A-9A81-2B5FD84CC2C8}" type="presParOf" srcId="{E7F67A3C-175D-4907-8CE2-CE7F8D3BA594}" destId="{7B350BD5-6FD6-43A2-96AF-C87402B0355B}" srcOrd="14" destOrd="0" presId="urn:microsoft.com/office/officeart/2008/layout/LinedList"/>
    <dgm:cxn modelId="{9F18EF5A-9F62-47FC-9D89-ECC5E7391A6C}" type="presParOf" srcId="{E7F67A3C-175D-4907-8CE2-CE7F8D3BA594}" destId="{22339BA1-99A5-4574-97D8-D7FB6A435CE6}" srcOrd="15" destOrd="0" presId="urn:microsoft.com/office/officeart/2008/layout/LinedList"/>
    <dgm:cxn modelId="{D62B4966-E984-4127-B20D-AF50416B2B02}" type="presParOf" srcId="{22339BA1-99A5-4574-97D8-D7FB6A435CE6}" destId="{20E06D84-909E-48B1-95D8-19539DC1DB74}" srcOrd="0" destOrd="0" presId="urn:microsoft.com/office/officeart/2008/layout/LinedList"/>
    <dgm:cxn modelId="{C6D4E201-10F1-45EF-98A2-206F7FF73B1E}" type="presParOf" srcId="{22339BA1-99A5-4574-97D8-D7FB6A435CE6}" destId="{A095BE4A-66F3-4A54-959C-6A7BA64D047F}" srcOrd="1" destOrd="0" presId="urn:microsoft.com/office/officeart/2008/layout/LinedList"/>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EEF6861-97E3-4069-8A78-1D074C7602F5}">
      <dsp:nvSpPr>
        <dsp:cNvPr id="0" name=""/>
        <dsp:cNvSpPr/>
      </dsp:nvSpPr>
      <dsp:spPr>
        <a:xfrm>
          <a:off x="0" y="3591264"/>
          <a:ext cx="5750560" cy="0"/>
        </a:xfrm>
        <a:prstGeom prst="line">
          <a:avLst/>
        </a:prstGeom>
        <a:noFill/>
        <a:ln w="25400" cap="flat" cmpd="sng" algn="ctr">
          <a:solidFill>
            <a:schemeClr val="dk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46A793DE-ABCC-4B65-9170-C87DC22A8CF4}">
      <dsp:nvSpPr>
        <dsp:cNvPr id="0" name=""/>
        <dsp:cNvSpPr/>
      </dsp:nvSpPr>
      <dsp:spPr>
        <a:xfrm>
          <a:off x="0" y="2682824"/>
          <a:ext cx="5750560" cy="0"/>
        </a:xfrm>
        <a:prstGeom prst="line">
          <a:avLst/>
        </a:prstGeom>
        <a:noFill/>
        <a:ln w="25400" cap="flat" cmpd="sng" algn="ctr">
          <a:solidFill>
            <a:schemeClr val="dk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D4479856-71E8-4D4A-9D3E-E4C581A0F056}">
      <dsp:nvSpPr>
        <dsp:cNvPr id="0" name=""/>
        <dsp:cNvSpPr/>
      </dsp:nvSpPr>
      <dsp:spPr>
        <a:xfrm>
          <a:off x="0" y="1774384"/>
          <a:ext cx="5750560" cy="0"/>
        </a:xfrm>
        <a:prstGeom prst="line">
          <a:avLst/>
        </a:prstGeom>
        <a:noFill/>
        <a:ln w="25400" cap="flat" cmpd="sng" algn="ctr">
          <a:solidFill>
            <a:schemeClr val="dk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3252C056-F716-4874-BC27-7C60508EA6B6}">
      <dsp:nvSpPr>
        <dsp:cNvPr id="0" name=""/>
        <dsp:cNvSpPr/>
      </dsp:nvSpPr>
      <dsp:spPr>
        <a:xfrm>
          <a:off x="0" y="865945"/>
          <a:ext cx="5750560" cy="0"/>
        </a:xfrm>
        <a:prstGeom prst="line">
          <a:avLst/>
        </a:prstGeom>
        <a:noFill/>
        <a:ln w="25400" cap="flat" cmpd="sng" algn="ctr">
          <a:solidFill>
            <a:schemeClr val="dk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E35636AB-2744-464B-ABC4-0EA1BCA7F3A4}">
      <dsp:nvSpPr>
        <dsp:cNvPr id="0" name=""/>
        <dsp:cNvSpPr/>
      </dsp:nvSpPr>
      <dsp:spPr>
        <a:xfrm>
          <a:off x="1593615" y="0"/>
          <a:ext cx="4156944" cy="86518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2860" tIns="22860" rIns="22860" bIns="22860" numCol="1" spcCol="1270" anchor="ctr" anchorCtr="0">
          <a:noAutofit/>
        </a:bodyPr>
        <a:lstStyle/>
        <a:p>
          <a:pPr marL="0" lvl="0" indent="0" algn="l" defTabSz="533400">
            <a:lnSpc>
              <a:spcPct val="90000"/>
            </a:lnSpc>
            <a:spcBef>
              <a:spcPct val="0"/>
            </a:spcBef>
            <a:spcAft>
              <a:spcPct val="35000"/>
            </a:spcAft>
            <a:buNone/>
          </a:pPr>
          <a:r>
            <a:rPr lang="ru-RU" sz="1200" kern="1200" dirty="0"/>
            <a:t>Багатьом людям складно відстежувати власні доходи й витрати, що часто призводить до надмірних витрат і фінансового стресу.</a:t>
          </a:r>
          <a:endParaRPr lang="en-US" sz="1200" kern="1200" dirty="0"/>
        </a:p>
      </dsp:txBody>
      <dsp:txXfrm>
        <a:off x="1593615" y="0"/>
        <a:ext cx="4156944" cy="865180"/>
      </dsp:txXfrm>
    </dsp:sp>
    <dsp:sp modelId="{66131277-CE52-4972-9966-31540A0079F2}">
      <dsp:nvSpPr>
        <dsp:cNvPr id="0" name=""/>
        <dsp:cNvSpPr/>
      </dsp:nvSpPr>
      <dsp:spPr>
        <a:xfrm>
          <a:off x="0" y="764"/>
          <a:ext cx="1495145" cy="865180"/>
        </a:xfrm>
        <a:prstGeom prst="round2SameRect">
          <a:avLst>
            <a:gd name="adj1" fmla="val 16670"/>
            <a:gd name="adj2" fmla="val 0"/>
          </a:avLst>
        </a:prstGeom>
        <a:solidFill>
          <a:schemeClr val="lt1">
            <a:hueOff val="0"/>
            <a:satOff val="0"/>
            <a:lumOff val="0"/>
            <a:alphaOff val="0"/>
          </a:schemeClr>
        </a:solidFill>
        <a:ln w="25400" cap="flat" cmpd="sng" algn="ctr">
          <a:solidFill>
            <a:schemeClr val="dk2">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2860" tIns="22860" rIns="22860" bIns="22860" numCol="1" spcCol="1270" anchor="ctr" anchorCtr="0">
          <a:noAutofit/>
        </a:bodyPr>
        <a:lstStyle/>
        <a:p>
          <a:pPr marL="0" lvl="0" indent="0" algn="ctr" defTabSz="533400">
            <a:lnSpc>
              <a:spcPct val="90000"/>
            </a:lnSpc>
            <a:spcBef>
              <a:spcPct val="0"/>
            </a:spcBef>
            <a:spcAft>
              <a:spcPct val="35000"/>
            </a:spcAft>
            <a:buNone/>
          </a:pPr>
          <a:r>
            <a:rPr lang="uk-UA" sz="1200" kern="1200" dirty="0"/>
            <a:t>Відсутність фінансової обізнаності</a:t>
          </a:r>
          <a:endParaRPr lang="en-US" sz="1200" kern="1200" dirty="0"/>
        </a:p>
      </dsp:txBody>
      <dsp:txXfrm>
        <a:off x="42242" y="43006"/>
        <a:ext cx="1410661" cy="822938"/>
      </dsp:txXfrm>
    </dsp:sp>
    <dsp:sp modelId="{7BC262F2-A047-4E3C-9015-D21A3B8CB1EF}">
      <dsp:nvSpPr>
        <dsp:cNvPr id="0" name=""/>
        <dsp:cNvSpPr/>
      </dsp:nvSpPr>
      <dsp:spPr>
        <a:xfrm>
          <a:off x="1564700" y="909204"/>
          <a:ext cx="4116304" cy="86518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2860" tIns="22860" rIns="22860" bIns="22860" numCol="1" spcCol="1270" anchor="ctr" anchorCtr="0">
          <a:noAutofit/>
        </a:bodyPr>
        <a:lstStyle/>
        <a:p>
          <a:pPr marL="0" lvl="0" indent="0" algn="l" defTabSz="533400">
            <a:lnSpc>
              <a:spcPct val="90000"/>
            </a:lnSpc>
            <a:spcBef>
              <a:spcPct val="0"/>
            </a:spcBef>
            <a:spcAft>
              <a:spcPct val="35000"/>
            </a:spcAft>
            <a:buNone/>
          </a:pPr>
          <a:r>
            <a:rPr lang="ru-RU" sz="1200" kern="1200" dirty="0"/>
            <a:t>Створювати й дотримуватись бюджету непросто без відповідних інструментів.</a:t>
          </a:r>
          <a:endParaRPr lang="en-US" sz="1200" kern="1200" dirty="0"/>
        </a:p>
      </dsp:txBody>
      <dsp:txXfrm>
        <a:off x="1564700" y="909204"/>
        <a:ext cx="4116304" cy="865180"/>
      </dsp:txXfrm>
    </dsp:sp>
    <dsp:sp modelId="{AFE6F06D-6A2A-4E68-8A26-3A3D6C9E4AC9}">
      <dsp:nvSpPr>
        <dsp:cNvPr id="0" name=""/>
        <dsp:cNvSpPr/>
      </dsp:nvSpPr>
      <dsp:spPr>
        <a:xfrm>
          <a:off x="0" y="909204"/>
          <a:ext cx="1495145" cy="865180"/>
        </a:xfrm>
        <a:prstGeom prst="round2SameRect">
          <a:avLst>
            <a:gd name="adj1" fmla="val 16670"/>
            <a:gd name="adj2" fmla="val 0"/>
          </a:avLst>
        </a:prstGeom>
        <a:solidFill>
          <a:schemeClr val="lt1">
            <a:hueOff val="0"/>
            <a:satOff val="0"/>
            <a:lumOff val="0"/>
            <a:alphaOff val="0"/>
          </a:schemeClr>
        </a:solidFill>
        <a:ln w="25400" cap="flat" cmpd="sng" algn="ctr">
          <a:solidFill>
            <a:schemeClr val="dk2">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2860" tIns="22860" rIns="22860" bIns="22860" numCol="1" spcCol="1270" anchor="ctr" anchorCtr="0">
          <a:noAutofit/>
        </a:bodyPr>
        <a:lstStyle/>
        <a:p>
          <a:pPr marL="0" lvl="0" indent="0" algn="ctr" defTabSz="533400">
            <a:lnSpc>
              <a:spcPct val="90000"/>
            </a:lnSpc>
            <a:spcBef>
              <a:spcPct val="0"/>
            </a:spcBef>
            <a:spcAft>
              <a:spcPct val="35000"/>
            </a:spcAft>
            <a:buNone/>
          </a:pPr>
          <a:r>
            <a:rPr lang="uk-UA" sz="1200" kern="1200" dirty="0"/>
            <a:t>Складнощі з плануванням бюджету</a:t>
          </a:r>
          <a:endParaRPr lang="en-US" sz="1200" kern="1200" dirty="0"/>
        </a:p>
      </dsp:txBody>
      <dsp:txXfrm>
        <a:off x="42242" y="951446"/>
        <a:ext cx="1410661" cy="822938"/>
      </dsp:txXfrm>
    </dsp:sp>
    <dsp:sp modelId="{A332A419-0410-4EAE-98EC-92D3D55D5807}">
      <dsp:nvSpPr>
        <dsp:cNvPr id="0" name=""/>
        <dsp:cNvSpPr/>
      </dsp:nvSpPr>
      <dsp:spPr>
        <a:xfrm>
          <a:off x="1574870" y="1817644"/>
          <a:ext cx="4095964" cy="86518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2860" tIns="22860" rIns="22860" bIns="22860" numCol="1" spcCol="1270" anchor="ctr" anchorCtr="0">
          <a:noAutofit/>
        </a:bodyPr>
        <a:lstStyle/>
        <a:p>
          <a:pPr marL="0" lvl="0" indent="0" algn="l" defTabSz="533400">
            <a:lnSpc>
              <a:spcPct val="90000"/>
            </a:lnSpc>
            <a:spcBef>
              <a:spcPct val="0"/>
            </a:spcBef>
            <a:spcAft>
              <a:spcPct val="35000"/>
            </a:spcAft>
            <a:buNone/>
          </a:pPr>
          <a:r>
            <a:rPr lang="ru-RU" sz="1200" kern="1200" dirty="0"/>
            <a:t>Традиційні засоби часто не пропонують глибокого аналізу чи персоналізованих рекомендацій.</a:t>
          </a:r>
          <a:endParaRPr lang="en-US" sz="1200" kern="1200" dirty="0"/>
        </a:p>
      </dsp:txBody>
      <dsp:txXfrm>
        <a:off x="1574870" y="1817644"/>
        <a:ext cx="4095964" cy="865180"/>
      </dsp:txXfrm>
    </dsp:sp>
    <dsp:sp modelId="{70BA1250-CF9E-4297-AB54-2C482EC9FB21}">
      <dsp:nvSpPr>
        <dsp:cNvPr id="0" name=""/>
        <dsp:cNvSpPr/>
      </dsp:nvSpPr>
      <dsp:spPr>
        <a:xfrm>
          <a:off x="0" y="1817644"/>
          <a:ext cx="1495145" cy="865180"/>
        </a:xfrm>
        <a:prstGeom prst="round2SameRect">
          <a:avLst>
            <a:gd name="adj1" fmla="val 16670"/>
            <a:gd name="adj2" fmla="val 0"/>
          </a:avLst>
        </a:prstGeom>
        <a:solidFill>
          <a:schemeClr val="lt1">
            <a:hueOff val="0"/>
            <a:satOff val="0"/>
            <a:lumOff val="0"/>
            <a:alphaOff val="0"/>
          </a:schemeClr>
        </a:solidFill>
        <a:ln w="25400" cap="flat" cmpd="sng" algn="ctr">
          <a:solidFill>
            <a:schemeClr val="dk2">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2860" tIns="22860" rIns="22860" bIns="22860" numCol="1" spcCol="1270" anchor="ctr" anchorCtr="0">
          <a:noAutofit/>
        </a:bodyPr>
        <a:lstStyle/>
        <a:p>
          <a:pPr marL="0" lvl="0" indent="0" algn="ctr" defTabSz="533400">
            <a:lnSpc>
              <a:spcPct val="90000"/>
            </a:lnSpc>
            <a:spcBef>
              <a:spcPct val="0"/>
            </a:spcBef>
            <a:spcAft>
              <a:spcPct val="35000"/>
            </a:spcAft>
            <a:buNone/>
          </a:pPr>
          <a:r>
            <a:rPr lang="uk-UA" sz="1200" kern="1200" dirty="0"/>
            <a:t>Обмеженість фінансових аналітик</a:t>
          </a:r>
          <a:endParaRPr lang="en-US" sz="1200" kern="1200" dirty="0"/>
        </a:p>
      </dsp:txBody>
      <dsp:txXfrm>
        <a:off x="42242" y="1859886"/>
        <a:ext cx="1410661" cy="822938"/>
      </dsp:txXfrm>
    </dsp:sp>
    <dsp:sp modelId="{98685657-3A94-4588-8CD3-C09BDCFDEFF2}">
      <dsp:nvSpPr>
        <dsp:cNvPr id="0" name=""/>
        <dsp:cNvSpPr/>
      </dsp:nvSpPr>
      <dsp:spPr>
        <a:xfrm>
          <a:off x="1585019" y="2726083"/>
          <a:ext cx="4075665" cy="86518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2860" tIns="22860" rIns="22860" bIns="22860" numCol="1" spcCol="1270" anchor="ctr" anchorCtr="0">
          <a:noAutofit/>
        </a:bodyPr>
        <a:lstStyle/>
        <a:p>
          <a:pPr marL="0" lvl="0" indent="0" algn="l" defTabSz="533400">
            <a:lnSpc>
              <a:spcPct val="90000"/>
            </a:lnSpc>
            <a:spcBef>
              <a:spcPct val="0"/>
            </a:spcBef>
            <a:spcAft>
              <a:spcPct val="35000"/>
            </a:spcAft>
            <a:buNone/>
          </a:pPr>
          <a:r>
            <a:rPr lang="ru-RU" sz="1200" kern="1200" dirty="0"/>
            <a:t>Ручне ведення обліку витрат та аналіз даних — це виснажливо й неефективно.</a:t>
          </a:r>
          <a:endParaRPr lang="en-US" sz="1200" kern="1200" dirty="0"/>
        </a:p>
      </dsp:txBody>
      <dsp:txXfrm>
        <a:off x="1585019" y="2726083"/>
        <a:ext cx="4075665" cy="865180"/>
      </dsp:txXfrm>
    </dsp:sp>
    <dsp:sp modelId="{0DC8E8A1-7986-408F-8048-84BE693EC57E}">
      <dsp:nvSpPr>
        <dsp:cNvPr id="0" name=""/>
        <dsp:cNvSpPr/>
      </dsp:nvSpPr>
      <dsp:spPr>
        <a:xfrm>
          <a:off x="0" y="2726083"/>
          <a:ext cx="1495145" cy="865180"/>
        </a:xfrm>
        <a:prstGeom prst="round2SameRect">
          <a:avLst>
            <a:gd name="adj1" fmla="val 16670"/>
            <a:gd name="adj2" fmla="val 0"/>
          </a:avLst>
        </a:prstGeom>
        <a:solidFill>
          <a:schemeClr val="lt1">
            <a:hueOff val="0"/>
            <a:satOff val="0"/>
            <a:lumOff val="0"/>
            <a:alphaOff val="0"/>
          </a:schemeClr>
        </a:solidFill>
        <a:ln w="25400" cap="flat" cmpd="sng" algn="ctr">
          <a:solidFill>
            <a:schemeClr val="dk2">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2860" tIns="22860" rIns="22860" bIns="22860" numCol="1" spcCol="1270" anchor="ctr" anchorCtr="0">
          <a:noAutofit/>
        </a:bodyPr>
        <a:lstStyle/>
        <a:p>
          <a:pPr marL="0" lvl="0" indent="0" algn="ctr" defTabSz="533400">
            <a:lnSpc>
              <a:spcPct val="90000"/>
            </a:lnSpc>
            <a:spcBef>
              <a:spcPct val="0"/>
            </a:spcBef>
            <a:spcAft>
              <a:spcPct val="35000"/>
            </a:spcAft>
            <a:buNone/>
          </a:pPr>
          <a:r>
            <a:rPr lang="ru-RU" sz="1200" kern="1200" dirty="0"/>
            <a:t>Затратність часу на управління фінансами</a:t>
          </a:r>
          <a:endParaRPr lang="en-US" sz="1200" kern="1200" dirty="0"/>
        </a:p>
      </dsp:txBody>
      <dsp:txXfrm>
        <a:off x="42242" y="2768325"/>
        <a:ext cx="1410661" cy="822938"/>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F30AA44-93FD-4F8A-AE7E-02ABA58D3BD0}">
      <dsp:nvSpPr>
        <dsp:cNvPr id="0" name=""/>
        <dsp:cNvSpPr/>
      </dsp:nvSpPr>
      <dsp:spPr>
        <a:xfrm>
          <a:off x="-4594335" y="-704407"/>
          <a:ext cx="5472816" cy="5472816"/>
        </a:xfrm>
        <a:prstGeom prst="blockArc">
          <a:avLst>
            <a:gd name="adj1" fmla="val 18900000"/>
            <a:gd name="adj2" fmla="val 2700000"/>
            <a:gd name="adj3" fmla="val 395"/>
          </a:avLst>
        </a:prstGeom>
        <a:noFill/>
        <a:ln w="25400" cap="flat" cmpd="sng" algn="ctr">
          <a:solidFill>
            <a:schemeClr val="dk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3B482E5-6005-4F88-8571-0B89EFA907E4}">
      <dsp:nvSpPr>
        <dsp:cNvPr id="0" name=""/>
        <dsp:cNvSpPr/>
      </dsp:nvSpPr>
      <dsp:spPr>
        <a:xfrm>
          <a:off x="460128" y="312440"/>
          <a:ext cx="5580684" cy="625205"/>
        </a:xfrm>
        <a:prstGeom prst="rect">
          <a:avLst/>
        </a:prstGeom>
        <a:solidFill>
          <a:schemeClr val="lt1">
            <a:hueOff val="0"/>
            <a:satOff val="0"/>
            <a:lumOff val="0"/>
            <a:alphaOff val="0"/>
          </a:schemeClr>
        </a:solidFill>
        <a:ln w="25400" cap="flat" cmpd="sng" algn="ctr">
          <a:solidFill>
            <a:schemeClr val="dk2">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96257" tIns="35560" rIns="35560" bIns="35560" numCol="1" spcCol="1270" anchor="ctr" anchorCtr="0">
          <a:noAutofit/>
        </a:bodyPr>
        <a:lstStyle/>
        <a:p>
          <a:pPr marL="0" lvl="0" indent="0" algn="l" defTabSz="622300">
            <a:lnSpc>
              <a:spcPct val="90000"/>
            </a:lnSpc>
            <a:spcBef>
              <a:spcPct val="0"/>
            </a:spcBef>
            <a:spcAft>
              <a:spcPct val="35000"/>
            </a:spcAft>
            <a:buNone/>
          </a:pPr>
          <a:r>
            <a:rPr lang="ru-RU" sz="1400" kern="1200" dirty="0">
              <a:latin typeface="Sans Serif Collection" panose="020B0502040504020204" pitchFamily="34" charset="0"/>
              <a:ea typeface="Sans Serif Collection" panose="020B0502040504020204" pitchFamily="34" charset="0"/>
              <a:cs typeface="Sans Serif Collection" panose="020B0502040504020204" pitchFamily="34" charset="0"/>
            </a:rPr>
            <a:t>Тих, хто прагне кращого контролю над фінансами</a:t>
          </a:r>
          <a:endParaRPr lang="en-US" sz="1400" kern="1200" dirty="0">
            <a:latin typeface="Sans Serif Collection" panose="020B0502040504020204" pitchFamily="34" charset="0"/>
            <a:ea typeface="Sans Serif Collection" panose="020B0502040504020204" pitchFamily="34" charset="0"/>
            <a:cs typeface="Sans Serif Collection" panose="020B0502040504020204" pitchFamily="34" charset="0"/>
          </a:endParaRPr>
        </a:p>
      </dsp:txBody>
      <dsp:txXfrm>
        <a:off x="460128" y="312440"/>
        <a:ext cx="5580684" cy="625205"/>
      </dsp:txXfrm>
    </dsp:sp>
    <dsp:sp modelId="{0184D525-37A8-4F85-97F4-A9E12EF1C970}">
      <dsp:nvSpPr>
        <dsp:cNvPr id="0" name=""/>
        <dsp:cNvSpPr/>
      </dsp:nvSpPr>
      <dsp:spPr>
        <a:xfrm>
          <a:off x="69375" y="234289"/>
          <a:ext cx="781507" cy="781507"/>
        </a:xfrm>
        <a:prstGeom prst="ellipse">
          <a:avLst/>
        </a:prstGeom>
        <a:blipFill rotWithShape="0">
          <a:blip xmlns:r="http://schemas.openxmlformats.org/officeDocument/2006/relationships" r:embed="rId1"/>
          <a:srcRect/>
          <a:stretch>
            <a:fillRect l="-17000" r="-17000"/>
          </a:stretch>
        </a:blipFill>
        <a:ln w="25400" cap="flat" cmpd="sng" algn="ctr">
          <a:solidFill>
            <a:schemeClr val="dk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61484E78-6DAC-45C8-8CF0-88E872737113}">
      <dsp:nvSpPr>
        <dsp:cNvPr id="0" name=""/>
        <dsp:cNvSpPr/>
      </dsp:nvSpPr>
      <dsp:spPr>
        <a:xfrm>
          <a:off x="818573" y="1250411"/>
          <a:ext cx="5222240" cy="625205"/>
        </a:xfrm>
        <a:prstGeom prst="rect">
          <a:avLst/>
        </a:prstGeom>
        <a:solidFill>
          <a:schemeClr val="lt1">
            <a:hueOff val="0"/>
            <a:satOff val="0"/>
            <a:lumOff val="0"/>
            <a:alphaOff val="0"/>
          </a:schemeClr>
        </a:solidFill>
        <a:ln w="25400" cap="flat" cmpd="sng" algn="ctr">
          <a:solidFill>
            <a:schemeClr val="dk2">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96257" tIns="35560" rIns="35560" bIns="35560" numCol="1" spcCol="1270" anchor="ctr" anchorCtr="0">
          <a:noAutofit/>
        </a:bodyPr>
        <a:lstStyle/>
        <a:p>
          <a:pPr marL="0" lvl="0" indent="0" algn="l" defTabSz="622300">
            <a:lnSpc>
              <a:spcPct val="90000"/>
            </a:lnSpc>
            <a:spcBef>
              <a:spcPct val="0"/>
            </a:spcBef>
            <a:spcAft>
              <a:spcPct val="35000"/>
            </a:spcAft>
            <a:buNone/>
          </a:pPr>
          <a:r>
            <a:rPr lang="uk-UA" sz="1400" kern="1200" dirty="0">
              <a:latin typeface="Sans Serif Collection" panose="020B0502040504020204" pitchFamily="34" charset="0"/>
              <a:ea typeface="Sans Serif Collection" panose="020B0502040504020204" pitchFamily="34" charset="0"/>
              <a:cs typeface="Sans Serif Collection" panose="020B0502040504020204" pitchFamily="34" charset="0"/>
            </a:rPr>
            <a:t>Цілеспрямованих заощадників</a:t>
          </a:r>
          <a:endParaRPr lang="en-US" sz="1400" kern="1200" dirty="0">
            <a:latin typeface="Sans Serif Collection" panose="020B0502040504020204" pitchFamily="34" charset="0"/>
            <a:ea typeface="Sans Serif Collection" panose="020B0502040504020204" pitchFamily="34" charset="0"/>
            <a:cs typeface="Sans Serif Collection" panose="020B0502040504020204" pitchFamily="34" charset="0"/>
          </a:endParaRPr>
        </a:p>
      </dsp:txBody>
      <dsp:txXfrm>
        <a:off x="818573" y="1250411"/>
        <a:ext cx="5222240" cy="625205"/>
      </dsp:txXfrm>
    </dsp:sp>
    <dsp:sp modelId="{0CD02F91-FCBA-4015-BDCE-4E845440A67E}">
      <dsp:nvSpPr>
        <dsp:cNvPr id="0" name=""/>
        <dsp:cNvSpPr/>
      </dsp:nvSpPr>
      <dsp:spPr>
        <a:xfrm>
          <a:off x="427819" y="1172260"/>
          <a:ext cx="781507" cy="781507"/>
        </a:xfrm>
        <a:prstGeom prst="ellipse">
          <a:avLst/>
        </a:prstGeom>
        <a:blipFill rotWithShape="0">
          <a:blip xmlns:r="http://schemas.openxmlformats.org/officeDocument/2006/relationships" r:embed="rId2"/>
          <a:srcRect/>
          <a:stretch>
            <a:fillRect l="-17000" r="-17000"/>
          </a:stretch>
        </a:blipFill>
        <a:ln w="25400" cap="flat" cmpd="sng" algn="ctr">
          <a:solidFill>
            <a:schemeClr val="dk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604ADB2A-FA4F-4A66-8FA8-FE9384DDCFBB}">
      <dsp:nvSpPr>
        <dsp:cNvPr id="0" name=""/>
        <dsp:cNvSpPr/>
      </dsp:nvSpPr>
      <dsp:spPr>
        <a:xfrm>
          <a:off x="818573" y="2188382"/>
          <a:ext cx="5222240" cy="625205"/>
        </a:xfrm>
        <a:prstGeom prst="rect">
          <a:avLst/>
        </a:prstGeom>
        <a:solidFill>
          <a:schemeClr val="lt1">
            <a:hueOff val="0"/>
            <a:satOff val="0"/>
            <a:lumOff val="0"/>
            <a:alphaOff val="0"/>
          </a:schemeClr>
        </a:solidFill>
        <a:ln w="25400" cap="flat" cmpd="sng" algn="ctr">
          <a:solidFill>
            <a:schemeClr val="dk2">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96257" tIns="35560" rIns="35560" bIns="35560" numCol="1" spcCol="1270" anchor="ctr" anchorCtr="0">
          <a:noAutofit/>
        </a:bodyPr>
        <a:lstStyle/>
        <a:p>
          <a:pPr marL="0" lvl="0" indent="0" algn="l" defTabSz="622300">
            <a:lnSpc>
              <a:spcPct val="90000"/>
            </a:lnSpc>
            <a:spcBef>
              <a:spcPct val="0"/>
            </a:spcBef>
            <a:spcAft>
              <a:spcPct val="35000"/>
            </a:spcAft>
            <a:buNone/>
          </a:pPr>
          <a:r>
            <a:rPr lang="uk-UA" sz="1400" kern="1200" dirty="0">
              <a:latin typeface="Sans Serif Collection" panose="020B0502040504020204" pitchFamily="34" charset="0"/>
              <a:ea typeface="Sans Serif Collection" panose="020B0502040504020204" pitchFamily="34" charset="0"/>
              <a:cs typeface="Sans Serif Collection" panose="020B0502040504020204" pitchFamily="34" charset="0"/>
            </a:rPr>
            <a:t>Візуальних сприймачів</a:t>
          </a:r>
          <a:endParaRPr lang="en-US" sz="1400" kern="1200" dirty="0">
            <a:latin typeface="Sans Serif Collection" panose="020B0502040504020204" pitchFamily="34" charset="0"/>
            <a:ea typeface="Sans Serif Collection" panose="020B0502040504020204" pitchFamily="34" charset="0"/>
            <a:cs typeface="Sans Serif Collection" panose="020B0502040504020204" pitchFamily="34" charset="0"/>
          </a:endParaRPr>
        </a:p>
      </dsp:txBody>
      <dsp:txXfrm>
        <a:off x="818573" y="2188382"/>
        <a:ext cx="5222240" cy="625205"/>
      </dsp:txXfrm>
    </dsp:sp>
    <dsp:sp modelId="{E95844D8-B737-42B3-9B58-670556167F63}">
      <dsp:nvSpPr>
        <dsp:cNvPr id="0" name=""/>
        <dsp:cNvSpPr/>
      </dsp:nvSpPr>
      <dsp:spPr>
        <a:xfrm>
          <a:off x="427819" y="2110232"/>
          <a:ext cx="781507" cy="781507"/>
        </a:xfrm>
        <a:prstGeom prst="ellipse">
          <a:avLst/>
        </a:prstGeom>
        <a:blipFill rotWithShape="0">
          <a:blip xmlns:r="http://schemas.openxmlformats.org/officeDocument/2006/relationships" r:embed="rId3"/>
          <a:srcRect/>
          <a:stretch>
            <a:fillRect l="-3000" r="-3000"/>
          </a:stretch>
        </a:blipFill>
        <a:ln w="25400" cap="flat" cmpd="sng" algn="ctr">
          <a:solidFill>
            <a:schemeClr val="dk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1E52F22A-70B2-4578-B697-C48F9B597ABF}">
      <dsp:nvSpPr>
        <dsp:cNvPr id="0" name=""/>
        <dsp:cNvSpPr/>
      </dsp:nvSpPr>
      <dsp:spPr>
        <a:xfrm>
          <a:off x="460128" y="3126353"/>
          <a:ext cx="5580684" cy="625205"/>
        </a:xfrm>
        <a:prstGeom prst="rect">
          <a:avLst/>
        </a:prstGeom>
        <a:solidFill>
          <a:schemeClr val="lt1">
            <a:hueOff val="0"/>
            <a:satOff val="0"/>
            <a:lumOff val="0"/>
            <a:alphaOff val="0"/>
          </a:schemeClr>
        </a:solidFill>
        <a:ln w="25400" cap="flat" cmpd="sng" algn="ctr">
          <a:solidFill>
            <a:schemeClr val="dk2">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96257" tIns="35560" rIns="35560" bIns="35560" numCol="1" spcCol="1270" anchor="ctr" anchorCtr="0">
          <a:noAutofit/>
        </a:bodyPr>
        <a:lstStyle/>
        <a:p>
          <a:pPr marL="0" lvl="0" indent="0" algn="l" defTabSz="622300">
            <a:lnSpc>
              <a:spcPct val="90000"/>
            </a:lnSpc>
            <a:spcBef>
              <a:spcPct val="0"/>
            </a:spcBef>
            <a:spcAft>
              <a:spcPct val="35000"/>
            </a:spcAft>
            <a:buNone/>
          </a:pPr>
          <a:r>
            <a:rPr lang="uk-UA" sz="1400" kern="1200" dirty="0">
              <a:latin typeface="Sans Serif Collection" panose="020B0502040504020204" pitchFamily="34" charset="0"/>
              <a:ea typeface="Sans Serif Collection" panose="020B0502040504020204" pitchFamily="34" charset="0"/>
              <a:cs typeface="Sans Serif Collection" panose="020B0502040504020204" pitchFamily="34" charset="0"/>
            </a:rPr>
            <a:t>Техноорієнтованих користувачів</a:t>
          </a:r>
          <a:endParaRPr lang="en-US" sz="1400" kern="1200" dirty="0">
            <a:latin typeface="Sans Serif Collection" panose="020B0502040504020204" pitchFamily="34" charset="0"/>
            <a:ea typeface="Sans Serif Collection" panose="020B0502040504020204" pitchFamily="34" charset="0"/>
            <a:cs typeface="Sans Serif Collection" panose="020B0502040504020204" pitchFamily="34" charset="0"/>
          </a:endParaRPr>
        </a:p>
      </dsp:txBody>
      <dsp:txXfrm>
        <a:off x="460128" y="3126353"/>
        <a:ext cx="5580684" cy="625205"/>
      </dsp:txXfrm>
    </dsp:sp>
    <dsp:sp modelId="{57036B74-F6D9-4C48-864B-2570DC0E9B02}">
      <dsp:nvSpPr>
        <dsp:cNvPr id="0" name=""/>
        <dsp:cNvSpPr/>
      </dsp:nvSpPr>
      <dsp:spPr>
        <a:xfrm>
          <a:off x="69375" y="3048203"/>
          <a:ext cx="781507" cy="781507"/>
        </a:xfrm>
        <a:prstGeom prst="ellipse">
          <a:avLst/>
        </a:prstGeom>
        <a:blipFill rotWithShape="0">
          <a:blip xmlns:r="http://schemas.openxmlformats.org/officeDocument/2006/relationships" r:embed="rId4"/>
          <a:srcRect/>
          <a:stretch>
            <a:fillRect/>
          </a:stretch>
        </a:blipFill>
        <a:ln w="25400" cap="flat" cmpd="sng" algn="ctr">
          <a:solidFill>
            <a:schemeClr val="dk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CF0397F-44FF-4AED-A859-C9B091F17444}">
      <dsp:nvSpPr>
        <dsp:cNvPr id="0" name=""/>
        <dsp:cNvSpPr/>
      </dsp:nvSpPr>
      <dsp:spPr>
        <a:xfrm>
          <a:off x="0" y="0"/>
          <a:ext cx="5435600" cy="0"/>
        </a:xfrm>
        <a:prstGeom prst="line">
          <a:avLst/>
        </a:prstGeom>
        <a:solidFill>
          <a:schemeClr val="lt1">
            <a:hueOff val="0"/>
            <a:satOff val="0"/>
            <a:lumOff val="0"/>
            <a:alphaOff val="0"/>
          </a:schemeClr>
        </a:solidFill>
        <a:ln w="25400" cap="flat" cmpd="sng" algn="ctr">
          <a:solidFill>
            <a:schemeClr val="dk2">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1CE5D9F3-3F89-4F0A-978E-C989284C4648}">
      <dsp:nvSpPr>
        <dsp:cNvPr id="0" name=""/>
        <dsp:cNvSpPr/>
      </dsp:nvSpPr>
      <dsp:spPr>
        <a:xfrm>
          <a:off x="0" y="0"/>
          <a:ext cx="5435600" cy="45565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0480" tIns="30480" rIns="30480" bIns="30480" numCol="1" spcCol="1270" anchor="t" anchorCtr="0">
          <a:noAutofit/>
        </a:bodyPr>
        <a:lstStyle/>
        <a:p>
          <a:pPr marL="0" lvl="0" indent="0" algn="l" defTabSz="355600">
            <a:lnSpc>
              <a:spcPct val="90000"/>
            </a:lnSpc>
            <a:spcBef>
              <a:spcPct val="0"/>
            </a:spcBef>
            <a:spcAft>
              <a:spcPct val="35000"/>
            </a:spcAft>
            <a:buNone/>
          </a:pPr>
          <a:r>
            <a:rPr lang="uk-UA" sz="800" kern="1200" dirty="0">
              <a:latin typeface="Sans Serif Collection" panose="020B0502040504020204" pitchFamily="34" charset="0"/>
              <a:ea typeface="Sans Serif Collection" panose="020B0502040504020204" pitchFamily="34" charset="0"/>
              <a:cs typeface="Sans Serif Collection" panose="020B0502040504020204" pitchFamily="34" charset="0"/>
            </a:rPr>
            <a:t>Зручний інтерфейс: Легка навігація для користувачів із різним рівнем фінансової обізнаності.</a:t>
          </a:r>
          <a:endParaRPr lang="en-US" sz="800" kern="1200" dirty="0">
            <a:latin typeface="Sans Serif Collection" panose="020B0502040504020204" pitchFamily="34" charset="0"/>
            <a:ea typeface="Sans Serif Collection" panose="020B0502040504020204" pitchFamily="34" charset="0"/>
            <a:cs typeface="Sans Serif Collection" panose="020B0502040504020204" pitchFamily="34" charset="0"/>
          </a:endParaRPr>
        </a:p>
      </dsp:txBody>
      <dsp:txXfrm>
        <a:off x="0" y="0"/>
        <a:ext cx="5435600" cy="455656"/>
      </dsp:txXfrm>
    </dsp:sp>
    <dsp:sp modelId="{F4D024C0-45F7-4039-A07B-FC481C2923F3}">
      <dsp:nvSpPr>
        <dsp:cNvPr id="0" name=""/>
        <dsp:cNvSpPr/>
      </dsp:nvSpPr>
      <dsp:spPr>
        <a:xfrm>
          <a:off x="0" y="455656"/>
          <a:ext cx="5435600" cy="0"/>
        </a:xfrm>
        <a:prstGeom prst="line">
          <a:avLst/>
        </a:prstGeom>
        <a:solidFill>
          <a:schemeClr val="lt1">
            <a:hueOff val="0"/>
            <a:satOff val="0"/>
            <a:lumOff val="0"/>
            <a:alphaOff val="0"/>
          </a:schemeClr>
        </a:solidFill>
        <a:ln w="25400" cap="flat" cmpd="sng" algn="ctr">
          <a:solidFill>
            <a:schemeClr val="dk2">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089354E0-5D17-42EE-8C13-B00B16030C3E}">
      <dsp:nvSpPr>
        <dsp:cNvPr id="0" name=""/>
        <dsp:cNvSpPr/>
      </dsp:nvSpPr>
      <dsp:spPr>
        <a:xfrm>
          <a:off x="0" y="455656"/>
          <a:ext cx="5435600" cy="45565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0480" tIns="30480" rIns="30480" bIns="30480" numCol="1" spcCol="1270" anchor="t" anchorCtr="0">
          <a:noAutofit/>
        </a:bodyPr>
        <a:lstStyle/>
        <a:p>
          <a:pPr marL="0" lvl="0" indent="0" algn="l" defTabSz="355600">
            <a:lnSpc>
              <a:spcPct val="75000"/>
            </a:lnSpc>
            <a:spcBef>
              <a:spcPct val="0"/>
            </a:spcBef>
            <a:spcAft>
              <a:spcPct val="35000"/>
            </a:spcAft>
            <a:buNone/>
          </a:pPr>
          <a:r>
            <a:rPr lang="ru-RU" sz="800" kern="1200" dirty="0">
              <a:latin typeface="Sans Serif Collection" panose="020B0502040504020204" pitchFamily="34" charset="0"/>
              <a:ea typeface="Sans Serif Collection" panose="020B0502040504020204" pitchFamily="34" charset="0"/>
              <a:cs typeface="Sans Serif Collection" panose="020B0502040504020204" pitchFamily="34" charset="0"/>
            </a:rPr>
            <a:t>Відстеження витрат: Можливість ручного введення або автоматичного збору даних через підключення до</a:t>
          </a:r>
          <a:r>
            <a:rPr lang="en-US" sz="800" kern="1200" dirty="0">
              <a:latin typeface="Sans Serif Collection" panose="020B0502040504020204" pitchFamily="34" charset="0"/>
              <a:ea typeface="Sans Serif Collection" panose="020B0502040504020204" pitchFamily="34" charset="0"/>
              <a:cs typeface="Sans Serif Collection" panose="020B0502040504020204" pitchFamily="34" charset="0"/>
            </a:rPr>
            <a:t> </a:t>
          </a:r>
          <a:r>
            <a:rPr lang="ru-RU" sz="800" kern="1200" dirty="0">
              <a:latin typeface="Sans Serif Collection" panose="020B0502040504020204" pitchFamily="34" charset="0"/>
              <a:ea typeface="Sans Serif Collection" panose="020B0502040504020204" pitchFamily="34" charset="0"/>
              <a:cs typeface="Sans Serif Collection" panose="020B0502040504020204" pitchFamily="34" charset="0"/>
            </a:rPr>
            <a:t>банківських рахунків.</a:t>
          </a:r>
          <a:endParaRPr lang="en-US" sz="800" kern="1200" dirty="0">
            <a:latin typeface="Sans Serif Collection" panose="020B0502040504020204" pitchFamily="34" charset="0"/>
            <a:ea typeface="Sans Serif Collection" panose="020B0502040504020204" pitchFamily="34" charset="0"/>
            <a:cs typeface="Sans Serif Collection" panose="020B0502040504020204" pitchFamily="34" charset="0"/>
          </a:endParaRPr>
        </a:p>
      </dsp:txBody>
      <dsp:txXfrm>
        <a:off x="0" y="455656"/>
        <a:ext cx="5435600" cy="455656"/>
      </dsp:txXfrm>
    </dsp:sp>
    <dsp:sp modelId="{92277564-1CA8-4778-847D-41AC19D54680}">
      <dsp:nvSpPr>
        <dsp:cNvPr id="0" name=""/>
        <dsp:cNvSpPr/>
      </dsp:nvSpPr>
      <dsp:spPr>
        <a:xfrm>
          <a:off x="0" y="911312"/>
          <a:ext cx="5435600" cy="0"/>
        </a:xfrm>
        <a:prstGeom prst="line">
          <a:avLst/>
        </a:prstGeom>
        <a:solidFill>
          <a:schemeClr val="lt1">
            <a:hueOff val="0"/>
            <a:satOff val="0"/>
            <a:lumOff val="0"/>
            <a:alphaOff val="0"/>
          </a:schemeClr>
        </a:solidFill>
        <a:ln w="25400" cap="flat" cmpd="sng" algn="ctr">
          <a:solidFill>
            <a:schemeClr val="dk2">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2BC57C85-719E-404A-8E8C-AE27E477889E}">
      <dsp:nvSpPr>
        <dsp:cNvPr id="0" name=""/>
        <dsp:cNvSpPr/>
      </dsp:nvSpPr>
      <dsp:spPr>
        <a:xfrm>
          <a:off x="0" y="911312"/>
          <a:ext cx="5435600" cy="45565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0480" tIns="30480" rIns="30480" bIns="30480" numCol="1" spcCol="1270" anchor="t" anchorCtr="0">
          <a:noAutofit/>
        </a:bodyPr>
        <a:lstStyle/>
        <a:p>
          <a:pPr marL="0" lvl="0" indent="0" algn="l" defTabSz="355600">
            <a:lnSpc>
              <a:spcPct val="90000"/>
            </a:lnSpc>
            <a:spcBef>
              <a:spcPct val="0"/>
            </a:spcBef>
            <a:spcAft>
              <a:spcPct val="35000"/>
            </a:spcAft>
            <a:buNone/>
          </a:pPr>
          <a:r>
            <a:rPr lang="ru-RU" sz="800" kern="1200" dirty="0">
              <a:latin typeface="Sans Serif Collection" panose="020B0502040504020204" pitchFamily="34" charset="0"/>
              <a:ea typeface="Sans Serif Collection" panose="020B0502040504020204" pitchFamily="34" charset="0"/>
              <a:cs typeface="Sans Serif Collection" panose="020B0502040504020204" pitchFamily="34" charset="0"/>
            </a:rPr>
            <a:t>Відстеження доходів: Облік надходжень із різних джерел.</a:t>
          </a:r>
          <a:endParaRPr lang="en-US" sz="800" kern="1200" dirty="0">
            <a:latin typeface="Sans Serif Collection" panose="020B0502040504020204" pitchFamily="34" charset="0"/>
            <a:ea typeface="Sans Serif Collection" panose="020B0502040504020204" pitchFamily="34" charset="0"/>
            <a:cs typeface="Sans Serif Collection" panose="020B0502040504020204" pitchFamily="34" charset="0"/>
          </a:endParaRPr>
        </a:p>
      </dsp:txBody>
      <dsp:txXfrm>
        <a:off x="0" y="911312"/>
        <a:ext cx="5435600" cy="455656"/>
      </dsp:txXfrm>
    </dsp:sp>
    <dsp:sp modelId="{E56DF1DC-FFFC-40BF-962B-615DB66EF103}">
      <dsp:nvSpPr>
        <dsp:cNvPr id="0" name=""/>
        <dsp:cNvSpPr/>
      </dsp:nvSpPr>
      <dsp:spPr>
        <a:xfrm>
          <a:off x="0" y="1366968"/>
          <a:ext cx="5435600" cy="0"/>
        </a:xfrm>
        <a:prstGeom prst="line">
          <a:avLst/>
        </a:prstGeom>
        <a:solidFill>
          <a:schemeClr val="lt1">
            <a:hueOff val="0"/>
            <a:satOff val="0"/>
            <a:lumOff val="0"/>
            <a:alphaOff val="0"/>
          </a:schemeClr>
        </a:solidFill>
        <a:ln w="25400" cap="flat" cmpd="sng" algn="ctr">
          <a:solidFill>
            <a:schemeClr val="dk2">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D16DCD7A-3722-47C3-8C4C-8463BBA846DF}">
      <dsp:nvSpPr>
        <dsp:cNvPr id="0" name=""/>
        <dsp:cNvSpPr/>
      </dsp:nvSpPr>
      <dsp:spPr>
        <a:xfrm>
          <a:off x="0" y="1366968"/>
          <a:ext cx="5435600" cy="45565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0480" tIns="30480" rIns="30480" bIns="30480" numCol="1" spcCol="1270" anchor="t" anchorCtr="0">
          <a:noAutofit/>
        </a:bodyPr>
        <a:lstStyle/>
        <a:p>
          <a:pPr marL="0" lvl="0" indent="0" algn="l" defTabSz="355600">
            <a:lnSpc>
              <a:spcPct val="90000"/>
            </a:lnSpc>
            <a:spcBef>
              <a:spcPct val="0"/>
            </a:spcBef>
            <a:spcAft>
              <a:spcPct val="35000"/>
            </a:spcAft>
            <a:buNone/>
          </a:pPr>
          <a:r>
            <a:rPr lang="ru-RU" sz="800" kern="1200" dirty="0">
              <a:latin typeface="Sans Serif Collection" panose="020B0502040504020204" pitchFamily="34" charset="0"/>
              <a:ea typeface="Sans Serif Collection" panose="020B0502040504020204" pitchFamily="34" charset="0"/>
              <a:cs typeface="Sans Serif Collection" panose="020B0502040504020204" pitchFamily="34" charset="0"/>
            </a:rPr>
            <a:t>Інструменти для планування бюджету: Налаштовувані бюджети для різних категорій витрат.</a:t>
          </a:r>
          <a:endParaRPr lang="en-US" sz="800" kern="1200" dirty="0">
            <a:latin typeface="Sans Serif Collection" panose="020B0502040504020204" pitchFamily="34" charset="0"/>
            <a:ea typeface="Sans Serif Collection" panose="020B0502040504020204" pitchFamily="34" charset="0"/>
            <a:cs typeface="Sans Serif Collection" panose="020B0502040504020204" pitchFamily="34" charset="0"/>
          </a:endParaRPr>
        </a:p>
      </dsp:txBody>
      <dsp:txXfrm>
        <a:off x="0" y="1366968"/>
        <a:ext cx="5435600" cy="455656"/>
      </dsp:txXfrm>
    </dsp:sp>
    <dsp:sp modelId="{BB49F069-B6CD-45EE-AC95-7D8C33CDF43D}">
      <dsp:nvSpPr>
        <dsp:cNvPr id="0" name=""/>
        <dsp:cNvSpPr/>
      </dsp:nvSpPr>
      <dsp:spPr>
        <a:xfrm>
          <a:off x="0" y="1822625"/>
          <a:ext cx="5435600" cy="0"/>
        </a:xfrm>
        <a:prstGeom prst="line">
          <a:avLst/>
        </a:prstGeom>
        <a:solidFill>
          <a:schemeClr val="lt1">
            <a:hueOff val="0"/>
            <a:satOff val="0"/>
            <a:lumOff val="0"/>
            <a:alphaOff val="0"/>
          </a:schemeClr>
        </a:solidFill>
        <a:ln w="25400" cap="flat" cmpd="sng" algn="ctr">
          <a:solidFill>
            <a:schemeClr val="dk2">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DA3901FD-34AA-4DBF-AE5C-2C129727E35A}">
      <dsp:nvSpPr>
        <dsp:cNvPr id="0" name=""/>
        <dsp:cNvSpPr/>
      </dsp:nvSpPr>
      <dsp:spPr>
        <a:xfrm>
          <a:off x="0" y="1822624"/>
          <a:ext cx="5435600" cy="45565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0480" tIns="30480" rIns="30480" bIns="30480" numCol="1" spcCol="1270" anchor="t" anchorCtr="0">
          <a:noAutofit/>
        </a:bodyPr>
        <a:lstStyle/>
        <a:p>
          <a:pPr marL="0" lvl="0" indent="0" algn="l" defTabSz="355600">
            <a:lnSpc>
              <a:spcPct val="90000"/>
            </a:lnSpc>
            <a:spcBef>
              <a:spcPct val="0"/>
            </a:spcBef>
            <a:spcAft>
              <a:spcPct val="35000"/>
            </a:spcAft>
            <a:buNone/>
          </a:pPr>
          <a:r>
            <a:rPr lang="ru-RU" sz="800" kern="1200" dirty="0">
              <a:latin typeface="Sans Serif Collection" panose="020B0502040504020204" pitchFamily="34" charset="0"/>
              <a:ea typeface="Sans Serif Collection" panose="020B0502040504020204" pitchFamily="34" charset="0"/>
              <a:cs typeface="Sans Serif Collection" panose="020B0502040504020204" pitchFamily="34" charset="0"/>
            </a:rPr>
            <a:t>Аналіз на основі штучного інтелекту: Персоналізовані рекомендації та аналітика на основі фінансових звичок користувача.</a:t>
          </a:r>
          <a:endParaRPr lang="en-US" sz="800" kern="1200" dirty="0">
            <a:latin typeface="Sans Serif Collection" panose="020B0502040504020204" pitchFamily="34" charset="0"/>
            <a:ea typeface="Sans Serif Collection" panose="020B0502040504020204" pitchFamily="34" charset="0"/>
            <a:cs typeface="Sans Serif Collection" panose="020B0502040504020204" pitchFamily="34" charset="0"/>
          </a:endParaRPr>
        </a:p>
      </dsp:txBody>
      <dsp:txXfrm>
        <a:off x="0" y="1822624"/>
        <a:ext cx="5435600" cy="455656"/>
      </dsp:txXfrm>
    </dsp:sp>
    <dsp:sp modelId="{1303972F-42E7-4B99-9A16-A80818A4005F}">
      <dsp:nvSpPr>
        <dsp:cNvPr id="0" name=""/>
        <dsp:cNvSpPr/>
      </dsp:nvSpPr>
      <dsp:spPr>
        <a:xfrm>
          <a:off x="0" y="2278281"/>
          <a:ext cx="5435600" cy="0"/>
        </a:xfrm>
        <a:prstGeom prst="line">
          <a:avLst/>
        </a:prstGeom>
        <a:solidFill>
          <a:schemeClr val="lt1">
            <a:hueOff val="0"/>
            <a:satOff val="0"/>
            <a:lumOff val="0"/>
            <a:alphaOff val="0"/>
          </a:schemeClr>
        </a:solidFill>
        <a:ln w="25400" cap="flat" cmpd="sng" algn="ctr">
          <a:solidFill>
            <a:schemeClr val="dk2">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F909110F-68AA-40B7-9F64-C2BF96D9D94D}">
      <dsp:nvSpPr>
        <dsp:cNvPr id="0" name=""/>
        <dsp:cNvSpPr/>
      </dsp:nvSpPr>
      <dsp:spPr>
        <a:xfrm>
          <a:off x="0" y="2278281"/>
          <a:ext cx="5435600" cy="45565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0480" tIns="30480" rIns="30480" bIns="30480" numCol="1" spcCol="1270" anchor="t" anchorCtr="0">
          <a:noAutofit/>
        </a:bodyPr>
        <a:lstStyle/>
        <a:p>
          <a:pPr marL="0" lvl="0" indent="0" algn="l" defTabSz="355600">
            <a:lnSpc>
              <a:spcPct val="90000"/>
            </a:lnSpc>
            <a:spcBef>
              <a:spcPct val="0"/>
            </a:spcBef>
            <a:spcAft>
              <a:spcPct val="35000"/>
            </a:spcAft>
            <a:buNone/>
          </a:pPr>
          <a:r>
            <a:rPr lang="uk-UA" sz="800" kern="1200" dirty="0">
              <a:latin typeface="Sans Serif Collection" panose="020B0502040504020204" pitchFamily="34" charset="0"/>
              <a:ea typeface="Sans Serif Collection" panose="020B0502040504020204" pitchFamily="34" charset="0"/>
              <a:cs typeface="Sans Serif Collection" panose="020B0502040504020204" pitchFamily="34" charset="0"/>
            </a:rPr>
            <a:t>Наглядні візуалізації: Графіки, діаграми й дашборди для чіткого розуміння фінансової ситуації.</a:t>
          </a:r>
          <a:endParaRPr lang="en-US" sz="800" kern="1200" dirty="0">
            <a:latin typeface="Sans Serif Collection" panose="020B0502040504020204" pitchFamily="34" charset="0"/>
            <a:ea typeface="Sans Serif Collection" panose="020B0502040504020204" pitchFamily="34" charset="0"/>
            <a:cs typeface="Sans Serif Collection" panose="020B0502040504020204" pitchFamily="34" charset="0"/>
          </a:endParaRPr>
        </a:p>
      </dsp:txBody>
      <dsp:txXfrm>
        <a:off x="0" y="2278281"/>
        <a:ext cx="5435600" cy="455656"/>
      </dsp:txXfrm>
    </dsp:sp>
    <dsp:sp modelId="{97266B12-20CB-4BA1-9461-49C9FBE3EC69}">
      <dsp:nvSpPr>
        <dsp:cNvPr id="0" name=""/>
        <dsp:cNvSpPr/>
      </dsp:nvSpPr>
      <dsp:spPr>
        <a:xfrm>
          <a:off x="0" y="2733937"/>
          <a:ext cx="5435600" cy="0"/>
        </a:xfrm>
        <a:prstGeom prst="line">
          <a:avLst/>
        </a:prstGeom>
        <a:solidFill>
          <a:schemeClr val="lt1">
            <a:hueOff val="0"/>
            <a:satOff val="0"/>
            <a:lumOff val="0"/>
            <a:alphaOff val="0"/>
          </a:schemeClr>
        </a:solidFill>
        <a:ln w="25400" cap="flat" cmpd="sng" algn="ctr">
          <a:solidFill>
            <a:schemeClr val="dk2">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7FF67DB8-BCDF-4E43-95B9-9145432F9F81}">
      <dsp:nvSpPr>
        <dsp:cNvPr id="0" name=""/>
        <dsp:cNvSpPr/>
      </dsp:nvSpPr>
      <dsp:spPr>
        <a:xfrm>
          <a:off x="0" y="2733937"/>
          <a:ext cx="5435600" cy="45565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0480" tIns="30480" rIns="30480" bIns="30480" numCol="1" spcCol="1270" anchor="t" anchorCtr="0">
          <a:noAutofit/>
        </a:bodyPr>
        <a:lstStyle/>
        <a:p>
          <a:pPr marL="0" lvl="0" indent="0" algn="l" defTabSz="355600">
            <a:lnSpc>
              <a:spcPct val="90000"/>
            </a:lnSpc>
            <a:spcBef>
              <a:spcPct val="0"/>
            </a:spcBef>
            <a:spcAft>
              <a:spcPct val="35000"/>
            </a:spcAft>
            <a:buNone/>
          </a:pPr>
          <a:r>
            <a:rPr lang="uk-UA" sz="800" kern="1200" dirty="0">
              <a:latin typeface="Sans Serif Collection" panose="020B0502040504020204" pitchFamily="34" charset="0"/>
              <a:ea typeface="Sans Serif Collection" panose="020B0502040504020204" pitchFamily="34" charset="0"/>
              <a:cs typeface="Sans Serif Collection" panose="020B0502040504020204" pitchFamily="34" charset="0"/>
            </a:rPr>
            <a:t>Безпека: Надійне шифрування даних і захист конфіденційної фінансової інформації.</a:t>
          </a:r>
          <a:endParaRPr lang="en-US" sz="800" kern="1200" dirty="0">
            <a:latin typeface="Sans Serif Collection" panose="020B0502040504020204" pitchFamily="34" charset="0"/>
            <a:ea typeface="Sans Serif Collection" panose="020B0502040504020204" pitchFamily="34" charset="0"/>
            <a:cs typeface="Sans Serif Collection" panose="020B0502040504020204" pitchFamily="34" charset="0"/>
          </a:endParaRPr>
        </a:p>
      </dsp:txBody>
      <dsp:txXfrm>
        <a:off x="0" y="2733937"/>
        <a:ext cx="5435600" cy="455656"/>
      </dsp:txXfrm>
    </dsp:sp>
    <dsp:sp modelId="{7B350BD5-6FD6-43A2-96AF-C87402B0355B}">
      <dsp:nvSpPr>
        <dsp:cNvPr id="0" name=""/>
        <dsp:cNvSpPr/>
      </dsp:nvSpPr>
      <dsp:spPr>
        <a:xfrm>
          <a:off x="0" y="3189593"/>
          <a:ext cx="5435600" cy="0"/>
        </a:xfrm>
        <a:prstGeom prst="line">
          <a:avLst/>
        </a:prstGeom>
        <a:solidFill>
          <a:schemeClr val="lt1">
            <a:hueOff val="0"/>
            <a:satOff val="0"/>
            <a:lumOff val="0"/>
            <a:alphaOff val="0"/>
          </a:schemeClr>
        </a:solidFill>
        <a:ln w="25400" cap="flat" cmpd="sng" algn="ctr">
          <a:solidFill>
            <a:schemeClr val="dk2">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20E06D84-909E-48B1-95D8-19539DC1DB74}">
      <dsp:nvSpPr>
        <dsp:cNvPr id="0" name=""/>
        <dsp:cNvSpPr/>
      </dsp:nvSpPr>
      <dsp:spPr>
        <a:xfrm>
          <a:off x="0" y="3189593"/>
          <a:ext cx="5435600" cy="45565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0480" tIns="30480" rIns="30480" bIns="30480" numCol="1" spcCol="1270" anchor="t" anchorCtr="0">
          <a:noAutofit/>
        </a:bodyPr>
        <a:lstStyle/>
        <a:p>
          <a:pPr marL="0" lvl="0" indent="0" algn="l" defTabSz="355600">
            <a:lnSpc>
              <a:spcPct val="90000"/>
            </a:lnSpc>
            <a:spcBef>
              <a:spcPct val="0"/>
            </a:spcBef>
            <a:spcAft>
              <a:spcPct val="35000"/>
            </a:spcAft>
            <a:buNone/>
          </a:pPr>
          <a:r>
            <a:rPr lang="ru-RU" sz="800" kern="1200" dirty="0">
              <a:latin typeface="Sans Serif Collection" panose="020B0502040504020204" pitchFamily="34" charset="0"/>
              <a:ea typeface="Sans Serif Collection" panose="020B0502040504020204" pitchFamily="34" charset="0"/>
              <a:cs typeface="Sans Serif Collection" panose="020B0502040504020204" pitchFamily="34" charset="0"/>
            </a:rPr>
            <a:t>Доступність із мобільних пристроїв: Можливість керувати фінансами будь-де й будь-коли.</a:t>
          </a:r>
          <a:endParaRPr lang="en-US" sz="800" kern="1200" dirty="0">
            <a:latin typeface="Sans Serif Collection" panose="020B0502040504020204" pitchFamily="34" charset="0"/>
            <a:ea typeface="Sans Serif Collection" panose="020B0502040504020204" pitchFamily="34" charset="0"/>
            <a:cs typeface="Sans Serif Collection" panose="020B0502040504020204" pitchFamily="34" charset="0"/>
          </a:endParaRPr>
        </a:p>
      </dsp:txBody>
      <dsp:txXfrm>
        <a:off x="0" y="3189593"/>
        <a:ext cx="5435600" cy="455656"/>
      </dsp:txXfrm>
    </dsp:sp>
  </dsp:spTree>
</dsp:drawing>
</file>

<file path=ppt/diagrams/layout1.xml><?xml version="1.0" encoding="utf-8"?>
<dgm:layoutDef xmlns:dgm="http://schemas.openxmlformats.org/drawingml/2006/diagram" xmlns:a="http://schemas.openxmlformats.org/drawingml/2006/main" uniqueId="urn:microsoft.com/office/officeart/2011/layout/TabList">
  <dgm:title val="Tab List"/>
  <dgm:desc val="Use to show non-sequential or grouped blocks of information. Works well for lists with a small amount of Level 1 text. The first Level 2 displays next to the Level 1 text  and the remaining Level 2 text appears beneath the Level 1 text."/>
  <dgm:catLst>
    <dgm:cat type="list" pri="4500"/>
    <dgm:cat type="officeonline" pri="11000"/>
  </dgm:catLst>
  <dgm:sampData>
    <dgm:dataModel>
      <dgm:ptLst>
        <dgm:pt modelId="0" type="doc"/>
        <dgm:pt modelId="10">
          <dgm:prSet phldr="1"/>
        </dgm:pt>
        <dgm:pt modelId="11">
          <dgm:prSet phldr="1"/>
        </dgm:pt>
        <dgm:pt modelId="12">
          <dgm:prSet phldr="1"/>
        </dgm:pt>
        <dgm:pt modelId="20">
          <dgm:prSet phldr="1"/>
        </dgm:pt>
        <dgm:pt modelId="21">
          <dgm:prSet phldr="1"/>
        </dgm:pt>
        <dgm:pt modelId="22">
          <dgm:prSet phldr="1"/>
        </dgm:pt>
        <dgm:pt modelId="30">
          <dgm:prSet phldr="1"/>
        </dgm:pt>
        <dgm:pt modelId="31">
          <dgm:prSet phldr="1"/>
        </dgm:pt>
        <dgm:pt modelId="32">
          <dgm:prSet phldr="1"/>
        </dgm:pt>
      </dgm:ptLst>
      <dgm:cxnLst>
        <dgm:cxn modelId="40" srcId="0" destId="10" srcOrd="0" destOrd="0"/>
        <dgm:cxn modelId="41" srcId="10" destId="11" srcOrd="0" destOrd="0"/>
        <dgm:cxn modelId="42" srcId="10" destId="12" srcOrd="0" destOrd="0"/>
        <dgm:cxn modelId="50" srcId="0" destId="20" srcOrd="1" destOrd="0"/>
        <dgm:cxn modelId="51" srcId="20" destId="21" srcOrd="1" destOrd="0"/>
        <dgm:cxn modelId="52" srcId="20" destId="22" srcOrd="1" destOrd="0"/>
        <dgm:cxn modelId="60" srcId="0" destId="30" srcOrd="2" destOrd="0"/>
        <dgm:cxn modelId="61" srcId="30" destId="31" srcOrd="2" destOrd="0"/>
        <dgm:cxn modelId="62" srcId="30" destId="32" srcOrd="2" destOrd="0"/>
      </dgm:cxnLst>
      <dgm:bg/>
      <dgm:whole/>
    </dgm:dataModel>
  </dgm:sampData>
  <dgm:styleData>
    <dgm:dataModel>
      <dgm:ptLst>
        <dgm:pt modelId="0" type="doc"/>
        <dgm:pt modelId="10">
          <dgm:prSet phldr="1"/>
        </dgm:pt>
        <dgm:pt modelId="20">
          <dgm:prSet phldr="1"/>
        </dgm:pt>
      </dgm:ptLst>
      <dgm:cxnLst>
        <dgm:cxn modelId="30" srcId="0" destId="10" srcOrd="0" destOrd="0"/>
        <dgm:cxn modelId="4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50" srcId="0" destId="10" srcOrd="0" destOrd="0"/>
        <dgm:cxn modelId="60" srcId="0" destId="20" srcOrd="1" destOrd="0"/>
        <dgm:cxn modelId="70" srcId="0" destId="30" srcOrd="2" destOrd="0"/>
        <dgm:cxn modelId="80" srcId="0" destId="40" srcOrd="3" destOrd="0"/>
      </dgm:cxnLst>
      <dgm:bg/>
      <dgm:whole/>
    </dgm:dataModel>
  </dgm:clrData>
  <dgm:layoutNode name="Name0">
    <dgm:varLst>
      <dgm:chMax/>
      <dgm:chPref val="3"/>
      <dgm:dir/>
      <dgm:animOne val="branch"/>
      <dgm:animLvl val="lvl"/>
    </dgm:varLst>
    <dgm:alg type="lin">
      <dgm:param type="linDir" val="fromT"/>
    </dgm:alg>
    <dgm:shape xmlns:r="http://schemas.openxmlformats.org/officeDocument/2006/relationships" r:blip="">
      <dgm:adjLst/>
    </dgm:shape>
    <dgm:constrLst>
      <dgm:constr type="w" for="ch" forName="Child" refType="w"/>
      <dgm:constr type="h" for="ch" forName="Child" refType="h" fact="0.6667"/>
      <dgm:constr type="primFontSz" for="des" forName="Parent" op="equ" val="65"/>
      <dgm:constr type="primFontSz" for="des" forName="Child" op="equ" val="65"/>
      <dgm:constr type="primFontSz" for="des" forName="FirstChild" op="equ" val="65"/>
      <dgm:constr type="primFontSz" for="des" forName="Child" refType="primFontSz" refFor="des" refForName="Parent" op="lte"/>
      <dgm:constr type="primFontSz" for="des" forName="FirstChild" refType="primFontSz" refFor="des" refForName="Parent" op="lte"/>
      <dgm:constr type="primFontSz" for="des" forName="Child" refType="primFontSz" refFor="des" refForName="FirstChild" op="lte"/>
      <dgm:constr type="w" for="ch" forName="composite" refType="w"/>
      <dgm:constr type="h" for="ch" forName="composite" refType="h" fact="0.3333"/>
      <dgm:constr type="sp" refType="h" refFor="ch" refForName="composite" op="equ" fact="0.05"/>
      <dgm:constr type="h" for="ch" forName="sibTrans" refType="h" refFor="ch" refForName="composite" op="equ" fact="0.05"/>
      <dgm:constr type="w" for="ch" forName="sibTrans" refType="h" refFor="ch" refForName="sibTrans" op="equ"/>
    </dgm:constrLst>
    <dgm:forEach name="nodesForEach" axis="ch" ptType="node">
      <dgm:layoutNode name="composite">
        <dgm:alg type="composite"/>
        <dgm:shape xmlns:r="http://schemas.openxmlformats.org/officeDocument/2006/relationships" r:blip="">
          <dgm:adjLst/>
        </dgm:shape>
        <dgm:choose name="Name1">
          <dgm:if name="Name2" func="var" arg="dir" op="equ" val="norm">
            <dgm:constrLst>
              <dgm:constr type="l" for="ch" forName="Accent" refType="w" fact="0"/>
              <dgm:constr type="b" for="ch" forName="Accent" refType="h"/>
              <dgm:constr type="w" for="ch" forName="Accent" refType="w"/>
              <dgm:constr type="h" for="ch" forName="Accent" refType="h" fact="0"/>
              <dgm:constr type="l" for="ch" forName="FirstChild" refType="w" fact="0.26"/>
              <dgm:constr type="t" for="ch" forName="FirstChild" refType="h" fact="0"/>
              <dgm:constr type="w" for="ch" forName="FirstChild" refType="w" fact="0.74"/>
              <dgm:constr type="h" for="ch" forName="FirstChild" refType="h"/>
              <dgm:constr type="l" for="ch" forName="Parent" refType="w" fact="0"/>
              <dgm:constr type="t" for="ch" forName="Parent" refType="h" fact="0"/>
              <dgm:constr type="w" for="ch" forName="Parent" refType="w" fact="0.26"/>
              <dgm:constr type="h" for="ch" forName="Parent" refType="h"/>
            </dgm:constrLst>
          </dgm:if>
          <dgm:else name="Name3">
            <dgm:constrLst>
              <dgm:constr type="l" for="ch" forName="Accent" refType="w" fact="0"/>
              <dgm:constr type="b" for="ch" forName="Accent" refType="h"/>
              <dgm:constr type="w" for="ch" forName="Accent" refType="w"/>
              <dgm:constr type="h" for="ch" forName="Accent" refType="h" fact="0"/>
              <dgm:constr type="r" for="ch" forName="FirstChild" refType="w" fact="0.74"/>
              <dgm:constr type="t" for="ch" forName="FirstChild" refType="h" fact="0"/>
              <dgm:constr type="w" for="ch" forName="FirstChild" refType="w" fact="0.74"/>
              <dgm:constr type="h" for="ch" forName="FirstChild" refType="h"/>
              <dgm:constr type="r" for="ch" forName="Parent" refType="w"/>
              <dgm:constr type="t" for="ch" forName="Parent" refType="h" fact="0"/>
              <dgm:constr type="w" for="ch" forName="Parent" refType="w" fact="0.26"/>
              <dgm:constr type="h" for="ch" forName="Parent" refType="h"/>
            </dgm:constrLst>
          </dgm:else>
        </dgm:choose>
        <dgm:layoutNode name="FirstChild" styleLbl="revTx">
          <dgm:varLst>
            <dgm:chMax val="0"/>
            <dgm:chPref val="0"/>
            <dgm:bulletEnabled val="1"/>
          </dgm:varLst>
          <dgm:choose name="Name4">
            <dgm:if name="Name5" func="var" arg="dir" op="equ" val="norm">
              <dgm:alg type="tx">
                <dgm:param type="parTxLTRAlign" val="l"/>
                <dgm:param type="txAnchorVert" val="b"/>
                <dgm:param type="txAnchorVertCh" val="b"/>
                <dgm:param type="parTxRTLAlign" val="l"/>
              </dgm:alg>
            </dgm:if>
            <dgm:else name="Name6">
              <dgm:alg type="tx">
                <dgm:param type="parTxLTRAlign" val="r"/>
                <dgm:param type="shpTxLTRAlignCh" val="r"/>
                <dgm:param type="txAnchorVert" val="b"/>
                <dgm:param type="txAnchorVertCh" val="b"/>
                <dgm:param type="parTxRTLAlign" val="r"/>
              </dgm:alg>
            </dgm:else>
          </dgm:choose>
          <dgm:shape xmlns:r="http://schemas.openxmlformats.org/officeDocument/2006/relationships" type="rect" r:blip="">
            <dgm:adjLst/>
          </dgm:shape>
          <dgm:choose name="Name7">
            <dgm:if name="Name8" axis="ch" ptType="node" func="cnt" op="gte" val="1">
              <dgm:presOf axis="ch desOrSelf" ptType="node node" st="1 1" cnt="1 0"/>
            </dgm:if>
            <dgm:else name="Name9">
              <dgm:presOf/>
            </dgm:else>
          </dgm:choose>
          <dgm:constrLst>
            <dgm:constr type="lMarg" refType="primFontSz" fact="0.15"/>
            <dgm:constr type="rMarg" refType="primFontSz" fact="0.15"/>
            <dgm:constr type="tMarg" refType="primFontSz" fact="0.15"/>
            <dgm:constr type="bMarg" refType="primFontSz" fact="0.15"/>
          </dgm:constrLst>
          <dgm:ruleLst>
            <dgm:rule type="primFontSz" val="5" fact="NaN" max="NaN"/>
          </dgm:ruleLst>
        </dgm:layoutNode>
        <dgm:layoutNode name="Parent" styleLbl="alignNode1">
          <dgm:varLst>
            <dgm:chMax val="3"/>
            <dgm:chPref val="3"/>
            <dgm:bulletEnabled val="1"/>
          </dgm:varLst>
          <dgm:alg type="tx">
            <dgm:param type="shpTxLTRAlignCh" val="ctr"/>
            <dgm:param type="txAnchorVertCh" val="mid"/>
          </dgm:alg>
          <dgm:shape xmlns:r="http://schemas.openxmlformats.org/officeDocument/2006/relationships" type="round2SameRect" r:blip="">
            <dgm:adjLst>
              <dgm:adj idx="1" val="0.1667"/>
              <dgm:adj idx="2" val="0"/>
            </dgm:adjLst>
          </dgm:shape>
          <dgm:presOf axis="self" ptType="node"/>
          <dgm:constrLst>
            <dgm:constr type="lMarg" refType="primFontSz" fact="0.15"/>
            <dgm:constr type="rMarg" refType="primFontSz" fact="0.15"/>
            <dgm:constr type="tMarg" refType="primFontSz" fact="0.15"/>
            <dgm:constr type="bMarg" refType="primFontSz" fact="0.15"/>
          </dgm:constrLst>
          <dgm:ruleLst>
            <dgm:rule type="primFontSz" val="5" fact="NaN" max="NaN"/>
          </dgm:ruleLst>
        </dgm:layoutNode>
        <dgm:layoutNode name="Accent" styleLbl="parChTrans1D1">
          <dgm:alg type="sp"/>
          <dgm:shape xmlns:r="http://schemas.openxmlformats.org/officeDocument/2006/relationships" type="line" r:blip="" zOrderOff="-99999">
            <dgm:adjLst/>
          </dgm:shape>
          <dgm:presOf/>
        </dgm:layoutNode>
      </dgm:layoutNode>
      <dgm:choose name="Name10">
        <dgm:if name="Name11" axis="ch" ptType="node" st="2" cnt="1" func="cnt" op="gte" val="1">
          <dgm:layoutNode name="Child" styleLbl="revTx">
            <dgm:varLst>
              <dgm:chMax val="0"/>
              <dgm:chPref val="0"/>
              <dgm:bulletEnabled val="1"/>
            </dgm:varLst>
            <dgm:choose name="Name12">
              <dgm:if name="Name13" func="var" arg="dir" op="equ" val="norm">
                <dgm:alg type="tx">
                  <dgm:param type="stBulletLvl" val="1"/>
                  <dgm:param type="parTxLTRAlign" val="l"/>
                  <dgm:param type="parTxRTLAlign" val="l"/>
                  <dgm:param type="txAnchorVert" val="t"/>
                </dgm:alg>
              </dgm:if>
              <dgm:else name="Name14">
                <dgm:alg type="tx">
                  <dgm:param type="stBulletLvl" val="1"/>
                  <dgm:param type="parTxLTRAlign" val="r"/>
                  <dgm:param type="shpTxLTRAlignCh" val="r"/>
                  <dgm:param type="txAnchorVert" val="t"/>
                  <dgm:param type="parTxRTLAlign" val="r"/>
                </dgm:alg>
              </dgm:else>
            </dgm:choose>
            <dgm:shape xmlns:r="http://schemas.openxmlformats.org/officeDocument/2006/relationships" type="rect" r:blip="">
              <dgm:adjLst/>
            </dgm:shape>
            <dgm:presOf axis="ch desOrSelf" ptType="node node" st="2 1" cnt="0 0"/>
            <dgm:constrLst>
              <dgm:constr type="lMarg" refType="primFontSz" fact="0.15"/>
              <dgm:constr type="rMarg" refType="primFontSz" fact="0.15"/>
              <dgm:constr type="tMarg" refType="primFontSz" fact="0.15"/>
              <dgm:constr type="bMarg" refType="primFontSz" fact="0.15"/>
            </dgm:constrLst>
            <dgm:ruleLst>
              <dgm:rule type="primFontSz" val="5" fact="NaN" max="NaN"/>
            </dgm:ruleLst>
          </dgm:layoutNode>
        </dgm:if>
        <dgm:else name="Name15"/>
      </dgm:choos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8/layout/VerticalCurvedList">
  <dgm:title val=""/>
  <dgm:desc val=""/>
  <dgm:catLst>
    <dgm:cat type="list" pri="20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chMax val="7"/>
      <dgm:chPref val="7"/>
      <dgm:dir/>
    </dgm:varLst>
    <dgm:alg type="composite"/>
    <dgm:shape xmlns:r="http://schemas.openxmlformats.org/officeDocument/2006/relationships" r:blip="">
      <dgm:adjLst/>
    </dgm:shape>
    <dgm:constrLst>
      <dgm:constr type="w" for="ch" refType="h" refFor="ch" op="gte" fact="0.8"/>
    </dgm:constrLst>
    <dgm:layoutNode name="Name1">
      <dgm:alg type="composite"/>
      <dgm:shape xmlns:r="http://schemas.openxmlformats.org/officeDocument/2006/relationships" r:blip="">
        <dgm:adjLst/>
      </dgm:shape>
      <dgm:choose name="Name2">
        <dgm:if name="Name3" func="var" arg="dir" op="equ" val="norm">
          <dgm:choose name="Name4">
            <dgm:if name="Name5" axis="ch" ptType="node" func="cnt" op="equ" val="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h" fact="0.225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primFontSz" for="ch" ptType="node" op="equ" val="65"/>
              </dgm:constrLst>
            </dgm:if>
            <dgm:if name="Name6" axis="ch" ptType="node" func="cnt" op="equ" val="2">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h" fact="0.1891"/>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h" fact="0.1891"/>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primFontSz" for="ch" ptType="node" op="equ" val="65"/>
              </dgm:constrLst>
            </dgm:if>
            <dgm:if name="Name7" axis="ch" ptType="node" func="cnt" op="equ" val="3">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h" fact="0.1526"/>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h" fact="0.2253"/>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h" fact="0.1526"/>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primFontSz" for="ch" ptType="node" op="equ" val="65"/>
              </dgm:constrLst>
            </dgm:if>
            <dgm:if name="Name8" axis="ch" ptType="node" func="cnt" op="equ" val="4">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h" fact="0.1268"/>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h" fact="0.215"/>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h" fact="0.21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h" fact="0.126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primFontSz" for="ch" ptType="node" op="equ" val="65"/>
              </dgm:constrLst>
            </dgm:if>
            <dgm:if name="Name9" axis="ch" ptType="node" func="cnt" op="equ" val="5">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h" fact="0.1082"/>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h" fact="0.197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h" fact="0.2253"/>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h" fact="0.197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h" fact="0.1082"/>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primFontSz" for="ch" ptType="node" op="equ" val="65"/>
              </dgm:constrLst>
            </dgm:if>
            <dgm:if name="Name10" axis="ch" ptType="node" func="cnt" op="equ" val="6">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h" fact="0.094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h" fact="0.1809"/>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h" fact="0.220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h" fact="0.2205"/>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h" fact="0.18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h" fact="0.0943"/>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primFontSz" for="ch" ptType="node" op="equ" val="65"/>
              </dgm:constrLst>
            </dgm:if>
            <dgm:else name="Name1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h" fact="0.0835"/>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h" fact="0.165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h" fact="0.2109"/>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h" fact="0.2253"/>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h" fact="0.21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h" fact="0.1658"/>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h" fact="0.0835"/>
                <dgm:constr type="l" for="ch" forName="text_7" refType="ctrX" refFor="ch" refForName="accent_7"/>
                <dgm:constr type="r" for="ch" forName="text_7" refType="w"/>
                <dgm:constr type="w" for="ch" forName="text_7" refType="h" refFor="ch" refForName="text_7" op="gte"/>
                <dgm:constr type="h" for="ch" forName="text_7" refType="h" refFor="ch" refForName="accent_7" fact="0.8"/>
                <dgm:constr type="ctrY" for="ch" forName="text_7" refType="ctrY" refFor="ch" refForName="accent_7"/>
                <dgm:constr type="lMarg" for="ch" forName="text_7" refType="w" refFor="ch" refForName="accent_7" fact="1.8"/>
                <dgm:constr type="primFontSz" for="ch" ptType="node" op="equ" val="65"/>
              </dgm:constrLst>
            </dgm:else>
          </dgm:choose>
        </dgm:if>
        <dgm:else name="Name12">
          <dgm:choose name="Name13">
            <dgm:if name="Name14" axis="ch" ptType="node" func="cnt" op="equ" val="1">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w"/>
                <dgm:constr type="ctrXOff" for="ch" forName="accent_1" refType="h" fact="-0.225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primFontSz" for="ch" ptType="node" op="equ" val="65"/>
              </dgm:constrLst>
            </dgm:if>
            <dgm:if name="Name15" axis="ch" ptType="node" func="cnt" op="equ" val="2">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w"/>
                <dgm:constr type="ctrXOff" for="ch" forName="accent_1" refType="h" fact="-0.1891"/>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w"/>
                <dgm:constr type="ctrXOff" for="ch" forName="accent_2" refType="h" fact="-0.1891"/>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primFontSz" for="ch" ptType="node" op="equ" val="65"/>
              </dgm:constrLst>
            </dgm:if>
            <dgm:if name="Name16" axis="ch" ptType="node" func="cnt" op="equ" val="3">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w"/>
                <dgm:constr type="ctrXOff" for="ch" forName="accent_1" refType="h" fact="-0.1526"/>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w"/>
                <dgm:constr type="ctrXOff" for="ch" forName="accent_2" refType="h" fact="-0.2253"/>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w"/>
                <dgm:constr type="ctrXOff" for="ch" forName="accent_3" refType="h" fact="-0.1526"/>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primFontSz" for="ch" ptType="node" op="equ" val="65"/>
              </dgm:constrLst>
            </dgm:if>
            <dgm:if name="Name17" axis="ch" ptType="node" func="cnt" op="equ" val="4">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w"/>
                <dgm:constr type="ctrXOff" for="ch" forName="accent_1" refType="h" fact="-0.1268"/>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w"/>
                <dgm:constr type="ctrXOff" for="ch" forName="accent_2" refType="h" fact="-0.215"/>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w"/>
                <dgm:constr type="ctrXOff" for="ch" forName="accent_3" refType="h" fact="-0.21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w"/>
                <dgm:constr type="ctrXOff" for="ch" forName="accent_4" refType="h" fact="-0.126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primFontSz" for="ch" ptType="node" op="equ" val="65"/>
              </dgm:constrLst>
            </dgm:if>
            <dgm:if name="Name18" axis="ch" ptType="node" func="cnt" op="equ" val="5">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w"/>
                <dgm:constr type="ctrXOff" for="ch" forName="accent_1" refType="h" fact="-0.1082"/>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w"/>
                <dgm:constr type="ctrXOff" for="ch" forName="accent_2" refType="h" fact="-0.197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w"/>
                <dgm:constr type="ctrXOff" for="ch" forName="accent_3" refType="h" fact="-0.2253"/>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w"/>
                <dgm:constr type="ctrXOff" for="ch" forName="accent_4" refType="h" fact="-0.197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w"/>
                <dgm:constr type="ctrXOff" for="ch" forName="accent_5" refType="h" fact="-0.1082"/>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primFontSz" for="ch" ptType="node" op="equ" val="65"/>
              </dgm:constrLst>
            </dgm:if>
            <dgm:if name="Name19" axis="ch" ptType="node" func="cnt" op="equ" val="6">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w"/>
                <dgm:constr type="ctrXOff" for="ch" forName="accent_1" refType="h" fact="-0.094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w"/>
                <dgm:constr type="ctrXOff" for="ch" forName="accent_2" refType="h" fact="-0.1809"/>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w"/>
                <dgm:constr type="ctrXOff" for="ch" forName="accent_3" refType="h" fact="-0.220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w"/>
                <dgm:constr type="ctrXOff" for="ch" forName="accent_4" refType="h" fact="-0.2205"/>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w"/>
                <dgm:constr type="ctrXOff" for="ch" forName="accent_5" refType="h" fact="-0.18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w"/>
                <dgm:constr type="ctrXOff" for="ch" forName="accent_6" refType="h" fact="-0.0943"/>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primFontSz" for="ch" ptType="node" op="equ" val="65"/>
              </dgm:constrLst>
            </dgm:if>
            <dgm:else name="Name20">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w"/>
                <dgm:constr type="ctrXOff" for="ch" forName="accent_1" refType="h" fact="-0.0835"/>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w"/>
                <dgm:constr type="ctrXOff" for="ch" forName="accent_2" refType="h" fact="-0.165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w"/>
                <dgm:constr type="ctrXOff" for="ch" forName="accent_3" refType="h" fact="-0.2109"/>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w"/>
                <dgm:constr type="ctrXOff" for="ch" forName="accent_4" refType="h" fact="-0.2253"/>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w"/>
                <dgm:constr type="ctrXOff" for="ch" forName="accent_5" refType="h" fact="-0.21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w"/>
                <dgm:constr type="ctrXOff" for="ch" forName="accent_6" refType="h" fact="-0.1658"/>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w"/>
                <dgm:constr type="ctrXOff" for="ch" forName="accent_7" refType="h" fact="-0.0835"/>
                <dgm:constr type="r" for="ch" forName="text_7" refType="ctrX" refFor="ch" refForName="accent_7"/>
                <dgm:constr type="rOff" for="ch" forName="text_7" refType="ctrXOff" refFor="ch" refForName="accent_7"/>
                <dgm:constr type="l" for="ch" forName="text_7"/>
                <dgm:constr type="w" for="ch" forName="text_7" refType="h" refFor="ch" refForName="text_7" op="gte"/>
                <dgm:constr type="h" for="ch" forName="text_7" refType="h" refFor="ch" refForName="accent_7" fact="0.8"/>
                <dgm:constr type="ctrY" for="ch" forName="text_7" refType="ctrY" refFor="ch" refForName="accent_7"/>
                <dgm:constr type="rMarg" for="ch" forName="text_7" refType="w" refFor="ch" refForName="accent_7" fact="1.8"/>
                <dgm:constr type="primFontSz" for="ch" ptType="node" op="equ" val="65"/>
              </dgm:constrLst>
            </dgm:else>
          </dgm:choose>
        </dgm:else>
      </dgm:choose>
      <dgm:layoutNode name="cycle">
        <dgm:choose name="Name21">
          <dgm:if name="Name22" func="var" arg="dir" op="equ" val="norm">
            <dgm:alg type="cycle">
              <dgm:param type="stAng" val="45"/>
              <dgm:param type="spanAng" val="90"/>
            </dgm:alg>
          </dgm:if>
          <dgm:else name="Name23">
            <dgm:alg type="cycle">
              <dgm:param type="stAng" val="225"/>
              <dgm:param type="spanAng" val="90"/>
            </dgm:alg>
          </dgm:else>
        </dgm:choose>
        <dgm:shape xmlns:r="http://schemas.openxmlformats.org/officeDocument/2006/relationships" r:blip="">
          <dgm:adjLst/>
        </dgm:shape>
        <dgm:presOf/>
        <dgm:constrLst>
          <dgm:constr type="w" for="ch" val="1"/>
          <dgm:constr type="h" for="ch" val="1"/>
          <dgm:constr type="diam" for="ch" forName="conn" refType="diam"/>
        </dgm:constrLst>
        <dgm:layoutNode name="srcNode">
          <dgm:alg type="sp"/>
          <dgm:shape xmlns:r="http://schemas.openxmlformats.org/officeDocument/2006/relationships" type="rect" r:blip="" hideGeom="1">
            <dgm:adjLst/>
          </dgm:shape>
          <dgm:presOf/>
        </dgm:layoutNode>
        <dgm:layoutNode name="conn" styleLbl="parChTrans1D2">
          <dgm:alg type="conn">
            <dgm:param type="connRout" val="curve"/>
            <dgm:param type="srcNode" val="srcNode"/>
            <dgm:param type="dstNode" val="dstNode"/>
            <dgm:param type="begPts" val="ctr"/>
            <dgm:param type="endPts" val="ctr"/>
            <dgm:param type="endSty" val="noArr"/>
          </dgm:alg>
          <dgm:shape xmlns:r="http://schemas.openxmlformats.org/officeDocument/2006/relationships" type="conn" r:blip="">
            <dgm:adjLst/>
          </dgm:shape>
          <dgm:presOf axis="desOrSelf" ptType="sibTrans" hideLastTrans="0" st="0" cnt="1"/>
          <dgm:constrLst>
            <dgm:constr type="begPad"/>
            <dgm:constr type="endPad"/>
          </dgm:constrLst>
        </dgm:layoutNode>
        <dgm:layoutNode name="extraNode">
          <dgm:alg type="sp"/>
          <dgm:shape xmlns:r="http://schemas.openxmlformats.org/officeDocument/2006/relationships" type="rect" r:blip="" hideGeom="1">
            <dgm:adjLst/>
          </dgm:shape>
          <dgm:presOf/>
        </dgm:layoutNode>
        <dgm:layoutNode name="dstNode">
          <dgm:alg type="sp"/>
          <dgm:shape xmlns:r="http://schemas.openxmlformats.org/officeDocument/2006/relationships" type="rect" r:blip="" hideGeom="1">
            <dgm:adjLst/>
          </dgm:shape>
          <dgm:presOf/>
        </dgm:layoutNode>
      </dgm:layoutNode>
      <dgm:forEach name="wrapper" axis="self" ptType="parTrans">
        <dgm:forEach name="wrapper2" axis="self" ptType="sibTrans" st="2">
          <dgm:forEach name="accentRepeat" axis="self">
            <dgm:layoutNode name="accentRepeatNode" styleLbl="solidFgAcc1">
              <dgm:alg type="sp"/>
              <dgm:shape xmlns:r="http://schemas.openxmlformats.org/officeDocument/2006/relationships" type="ellipse" r:blip="">
                <dgm:adjLst/>
              </dgm:shape>
              <dgm:presOf/>
            </dgm:layoutNode>
          </dgm:forEach>
        </dgm:forEach>
      </dgm:forEach>
      <dgm:forEach name="Name24" axis="ch" ptType="node" cnt="1">
        <dgm:layoutNode name="text_1" styleLbl="node1">
          <dgm:varLst>
            <dgm:bulletEnabled val="1"/>
          </dgm:varLst>
          <dgm:choose name="Name25">
            <dgm:if name="Name26" func="var" arg="dir" op="equ" val="norm">
              <dgm:alg type="tx">
                <dgm:param type="parTxLTRAlign" val="l"/>
                <dgm:param type="shpTxLTRAlignCh" val="l"/>
                <dgm:param type="parTxRTLAlign" val="l"/>
                <dgm:param type="shpTxRTLAlignCh" val="l"/>
              </dgm:alg>
            </dgm:if>
            <dgm:else name="Name2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1">
          <dgm:alg type="sp"/>
          <dgm:shape xmlns:r="http://schemas.openxmlformats.org/officeDocument/2006/relationships" r:blip="">
            <dgm:adjLst/>
          </dgm:shape>
          <dgm:presOf/>
          <dgm:constrLst/>
          <dgm:forEach name="Name28" ref="accentRepeat"/>
        </dgm:layoutNode>
      </dgm:forEach>
      <dgm:forEach name="Name29" axis="ch" ptType="node" st="2" cnt="1">
        <dgm:layoutNode name="text_2" styleLbl="node1">
          <dgm:varLst>
            <dgm:bulletEnabled val="1"/>
          </dgm:varLst>
          <dgm:choose name="Name30">
            <dgm:if name="Name31" func="var" arg="dir" op="equ" val="norm">
              <dgm:alg type="tx">
                <dgm:param type="parTxLTRAlign" val="l"/>
                <dgm:param type="shpTxLTRAlignCh" val="l"/>
                <dgm:param type="parTxRTLAlign" val="l"/>
                <dgm:param type="shpTxRTLAlignCh" val="l"/>
              </dgm:alg>
            </dgm:if>
            <dgm:else name="Name3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2">
          <dgm:alg type="sp"/>
          <dgm:shape xmlns:r="http://schemas.openxmlformats.org/officeDocument/2006/relationships" r:blip="">
            <dgm:adjLst/>
          </dgm:shape>
          <dgm:presOf/>
          <dgm:constrLst/>
          <dgm:forEach name="Name33" ref="accentRepeat"/>
        </dgm:layoutNode>
      </dgm:forEach>
      <dgm:forEach name="Name34" axis="ch" ptType="node" st="3" cnt="1">
        <dgm:layoutNode name="text_3" styleLbl="node1">
          <dgm:varLst>
            <dgm:bulletEnabled val="1"/>
          </dgm:varLst>
          <dgm:choose name="Name35">
            <dgm:if name="Name36" func="var" arg="dir" op="equ" val="norm">
              <dgm:alg type="tx">
                <dgm:param type="parTxLTRAlign" val="l"/>
                <dgm:param type="shpTxLTRAlignCh" val="l"/>
                <dgm:param type="parTxRTLAlign" val="l"/>
                <dgm:param type="shpTxRTLAlignCh" val="l"/>
              </dgm:alg>
            </dgm:if>
            <dgm:else name="Name3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3">
          <dgm:alg type="sp"/>
          <dgm:shape xmlns:r="http://schemas.openxmlformats.org/officeDocument/2006/relationships" r:blip="">
            <dgm:adjLst/>
          </dgm:shape>
          <dgm:presOf/>
          <dgm:constrLst/>
          <dgm:forEach name="Name38" ref="accentRepeat"/>
        </dgm:layoutNode>
      </dgm:forEach>
      <dgm:forEach name="Name39" axis="ch" ptType="node" st="4" cnt="1">
        <dgm:layoutNode name="text_4" styleLbl="node1">
          <dgm:varLst>
            <dgm:bulletEnabled val="1"/>
          </dgm:varLst>
          <dgm:choose name="Name40">
            <dgm:if name="Name41" func="var" arg="dir" op="equ" val="norm">
              <dgm:alg type="tx">
                <dgm:param type="parTxLTRAlign" val="l"/>
                <dgm:param type="shpTxLTRAlignCh" val="l"/>
                <dgm:param type="parTxRTLAlign" val="l"/>
                <dgm:param type="shpTxRTLAlignCh" val="l"/>
              </dgm:alg>
            </dgm:if>
            <dgm:else name="Name4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4">
          <dgm:alg type="sp"/>
          <dgm:shape xmlns:r="http://schemas.openxmlformats.org/officeDocument/2006/relationships" r:blip="">
            <dgm:adjLst/>
          </dgm:shape>
          <dgm:presOf/>
          <dgm:constrLst/>
          <dgm:forEach name="Name43" ref="accentRepeat"/>
        </dgm:layoutNode>
      </dgm:forEach>
      <dgm:forEach name="Name44" axis="ch" ptType="node" st="5" cnt="1">
        <dgm:layoutNode name="text_5" styleLbl="node1">
          <dgm:varLst>
            <dgm:bulletEnabled val="1"/>
          </dgm:varLst>
          <dgm:choose name="Name45">
            <dgm:if name="Name46" func="var" arg="dir" op="equ" val="norm">
              <dgm:alg type="tx">
                <dgm:param type="parTxLTRAlign" val="l"/>
                <dgm:param type="shpTxLTRAlignCh" val="l"/>
                <dgm:param type="parTxRTLAlign" val="l"/>
                <dgm:param type="shpTxRTLAlignCh" val="l"/>
              </dgm:alg>
            </dgm:if>
            <dgm:else name="Name4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5">
          <dgm:alg type="sp"/>
          <dgm:shape xmlns:r="http://schemas.openxmlformats.org/officeDocument/2006/relationships" r:blip="">
            <dgm:adjLst/>
          </dgm:shape>
          <dgm:presOf/>
          <dgm:constrLst/>
          <dgm:forEach name="Name48" ref="accentRepeat"/>
        </dgm:layoutNode>
      </dgm:forEach>
      <dgm:forEach name="Name49" axis="ch" ptType="node" st="6" cnt="1">
        <dgm:layoutNode name="text_6" styleLbl="node1">
          <dgm:varLst>
            <dgm:bulletEnabled val="1"/>
          </dgm:varLst>
          <dgm:choose name="Name50">
            <dgm:if name="Name51" func="var" arg="dir" op="equ" val="norm">
              <dgm:alg type="tx">
                <dgm:param type="parTxLTRAlign" val="l"/>
                <dgm:param type="shpTxLTRAlignCh" val="l"/>
                <dgm:param type="parTxRTLAlign" val="l"/>
                <dgm:param type="shpTxRTLAlignCh" val="l"/>
              </dgm:alg>
            </dgm:if>
            <dgm:else name="Name5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6">
          <dgm:alg type="sp"/>
          <dgm:shape xmlns:r="http://schemas.openxmlformats.org/officeDocument/2006/relationships" r:blip="">
            <dgm:adjLst/>
          </dgm:shape>
          <dgm:presOf/>
          <dgm:constrLst/>
          <dgm:forEach name="Name53" ref="accentRepeat"/>
        </dgm:layoutNode>
      </dgm:forEach>
      <dgm:forEach name="Name54" axis="ch" ptType="node" st="7" cnt="1">
        <dgm:layoutNode name="text_7" styleLbl="node1">
          <dgm:varLst>
            <dgm:bulletEnabled val="1"/>
          </dgm:varLst>
          <dgm:choose name="Name55">
            <dgm:if name="Name56" func="var" arg="dir" op="equ" val="norm">
              <dgm:alg type="tx">
                <dgm:param type="parTxLTRAlign" val="l"/>
                <dgm:param type="shpTxLTRAlignCh" val="l"/>
                <dgm:param type="parTxRTLAlign" val="l"/>
                <dgm:param type="shpTxRTLAlignCh" val="l"/>
              </dgm:alg>
            </dgm:if>
            <dgm:else name="Name5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7">
          <dgm:alg type="sp"/>
          <dgm:shape xmlns:r="http://schemas.openxmlformats.org/officeDocument/2006/relationships" r:blip="">
            <dgm:adjLst/>
          </dgm:shape>
          <dgm:presOf/>
          <dgm:constrLst/>
          <dgm:forEach name="Name58" ref="accentRepeat"/>
        </dgm:layoutNode>
      </dgm:forEach>
    </dgm:layoutNode>
  </dgm:layoutNode>
</dgm:layoutDef>
</file>

<file path=ppt/diagrams/layout3.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ink/ink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5-03-13T16:45:33.676"/>
    </inkml:context>
    <inkml:brush xml:id="br0">
      <inkml:brushProperty name="width" value="0.035" units="cm"/>
      <inkml:brushProperty name="height" value="0.035" units="cm"/>
      <inkml:brushProperty name="color" value="#E71224"/>
    </inkml:brush>
  </inkml:definitions>
  <inkml:trace contextRef="#ctx0" brushRef="#br0">378 655 24575,'35'17'0,"1"2"0,1-2 0,49 15 0,-8-12 0,158 20 0,84-19 0,-213-20 0,144-16 0,-186 7 0,-2-4 0,1-2 0,90-32 0,-135 38 0,1 0 0,-1-1 0,-1-1 0,1-1 0,-2 0 0,25-22 0,-31 24 0,-2-1 0,1 0 0,-1-1 0,-1 0 0,0-1 0,0 0 0,-1 0 0,-1 0 0,0-1 0,6-22 0,-5 14 0,-1-1 0,-2 0 0,0 0 0,-1-1 0,0-29 0,-3 43 0,-1-1 0,0 1 0,0 0 0,-1 0 0,0 0 0,0 0 0,-1 1 0,0-1 0,-1 0 0,1 1 0,-2 0 0,1 0 0,-1 0 0,-1 1 0,-11-14 0,1 8 0,0 0 0,0 1 0,-1 1 0,-1 0 0,0 1 0,0 1 0,-1 1 0,-34-10 0,-7 2 0,-102-13 0,39 14-73,0 6-1,-1 6 0,-211 20 1,226-3 14,1 5 0,1 4 1,1 5-1,-147 60 1,215-73-123,0 2 0,1 2 0,1 1 0,1 2 0,1 2 0,-32 27-1,26-11-6154</inkml:trace>
</inkml:ink>
</file>

<file path=ppt/media/image1.png>
</file>

<file path=ppt/media/image10.png>
</file>

<file path=ppt/media/image11.png>
</file>

<file path=ppt/media/image12.png>
</file>

<file path=ppt/media/image13.png>
</file>

<file path=ppt/media/image14.png>
</file>

<file path=ppt/media/image16.png>
</file>

<file path=ppt/media/image2.png>
</file>

<file path=ppt/media/image3.jpg>
</file>

<file path=ppt/media/image4.jp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0"/>
        <p:cNvGrpSpPr/>
        <p:nvPr/>
      </p:nvGrpSpPr>
      <p:grpSpPr>
        <a:xfrm>
          <a:off x="0" y="0"/>
          <a:ext cx="0" cy="0"/>
          <a:chOff x="0" y="0"/>
          <a:chExt cx="0" cy="0"/>
        </a:xfrm>
      </p:grpSpPr>
      <p:sp>
        <p:nvSpPr>
          <p:cNvPr id="271" name="Google Shape;271;g4dfce81f19_0_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2" name="Google Shape;272;g4dfce81f19_0_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192768856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ru-RU" dirty="0"/>
              <a:t>Автоматизуючи та вдосконалюючи ці процеси, Finca допомагає користувачам заощаджувати час, знижувати рівень стресу й покращувати своє фінансове здоров’я.</a:t>
            </a:r>
            <a:endParaRPr lang="en-US" dirty="0"/>
          </a:p>
        </p:txBody>
      </p:sp>
    </p:spTree>
    <p:extLst>
      <p:ext uri="{BB962C8B-B14F-4D97-AF65-F5344CB8AC3E}">
        <p14:creationId xmlns:p14="http://schemas.microsoft.com/office/powerpoint/2010/main" val="226987130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a:buNone/>
            </a:pPr>
            <a:r>
              <a:rPr lang="en-US" b="1" dirty="0"/>
              <a:t>Finca </a:t>
            </a:r>
            <a:r>
              <a:rPr lang="uk-UA" b="1" dirty="0"/>
              <a:t>розроблена для широкого кола користувачів, зокрема для:</a:t>
            </a:r>
            <a:endParaRPr lang="uk-UA" dirty="0"/>
          </a:p>
          <a:p>
            <a:pPr>
              <a:buFont typeface="Arial" panose="020B0604020202020204" pitchFamily="34" charset="0"/>
              <a:buChar char="•"/>
            </a:pPr>
            <a:r>
              <a:rPr lang="uk-UA" b="1" dirty="0"/>
              <a:t>Тих, хто прагне кращого контролю над фінансами:</a:t>
            </a:r>
            <a:r>
              <a:rPr lang="uk-UA" dirty="0"/>
              <a:t> Людей, які хочуть ефективніше відстежувати свої доходи та витрати.</a:t>
            </a:r>
          </a:p>
          <a:p>
            <a:pPr>
              <a:buFont typeface="Arial" panose="020B0604020202020204" pitchFamily="34" charset="0"/>
              <a:buChar char="•"/>
            </a:pPr>
            <a:r>
              <a:rPr lang="uk-UA" b="1" dirty="0"/>
              <a:t>Цілеспрямованих заощадників:</a:t>
            </a:r>
            <a:r>
              <a:rPr lang="uk-UA" dirty="0"/>
              <a:t> Користувачів, що мають на меті накопичити кошти або досягти конкретних фінансових цілей.</a:t>
            </a:r>
          </a:p>
          <a:p>
            <a:pPr>
              <a:buFont typeface="Arial" panose="020B0604020202020204" pitchFamily="34" charset="0"/>
              <a:buChar char="•"/>
            </a:pPr>
            <a:r>
              <a:rPr lang="uk-UA" b="1" dirty="0"/>
              <a:t>Візуальних сприймачів:</a:t>
            </a:r>
            <a:r>
              <a:rPr lang="uk-UA" dirty="0"/>
              <a:t> Тих, кому легше розуміти фінансову інформацію за допомогою графіків і діаграм.</a:t>
            </a:r>
          </a:p>
          <a:p>
            <a:pPr>
              <a:buFont typeface="Arial" panose="020B0604020202020204" pitchFamily="34" charset="0"/>
              <a:buChar char="•"/>
            </a:pPr>
            <a:r>
              <a:rPr lang="uk-UA" b="1" dirty="0"/>
              <a:t>Техноорієнтованих користувачів:</a:t>
            </a:r>
            <a:r>
              <a:rPr lang="uk-UA" dirty="0"/>
              <a:t> Людей, які хочуть використовувати можливості штучного інтелекту для отримання персоналізованих фінансових рекомендацій.</a:t>
            </a:r>
          </a:p>
          <a:p>
            <a:endParaRPr lang="en-US" dirty="0"/>
          </a:p>
        </p:txBody>
      </p:sp>
    </p:spTree>
    <p:extLst>
      <p:ext uri="{BB962C8B-B14F-4D97-AF65-F5344CB8AC3E}">
        <p14:creationId xmlns:p14="http://schemas.microsoft.com/office/powerpoint/2010/main" val="376701164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8"/>
        <p:cNvGrpSpPr/>
        <p:nvPr/>
      </p:nvGrpSpPr>
      <p:grpSpPr>
        <a:xfrm>
          <a:off x="0" y="0"/>
          <a:ext cx="0" cy="0"/>
          <a:chOff x="0" y="0"/>
          <a:chExt cx="0" cy="0"/>
        </a:xfrm>
      </p:grpSpPr>
      <p:sp>
        <p:nvSpPr>
          <p:cNvPr id="289" name="Google Shape;289;g2a5ca53ed49_1_27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0" name="Google Shape;290;g2a5ca53ed49_1_27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6"/>
        <p:cNvGrpSpPr/>
        <p:nvPr/>
      </p:nvGrpSpPr>
      <p:grpSpPr>
        <a:xfrm>
          <a:off x="0" y="0"/>
          <a:ext cx="0" cy="0"/>
          <a:chOff x="0" y="0"/>
          <a:chExt cx="0" cy="0"/>
        </a:xfrm>
      </p:grpSpPr>
      <p:sp>
        <p:nvSpPr>
          <p:cNvPr id="297" name="Google Shape;297;g2a5836f0414_0_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8" name="Google Shape;298;g2a5836f0414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endParaRPr sz="1200" i="1">
              <a:solidFill>
                <a:srgbClr val="595959"/>
              </a:solidFill>
              <a:latin typeface="Anaheim"/>
              <a:ea typeface="Anaheim"/>
              <a:cs typeface="Anaheim"/>
              <a:sym typeface="Anaheim"/>
            </a:endParaRPr>
          </a:p>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9"/>
        <p:cNvGrpSpPr/>
        <p:nvPr/>
      </p:nvGrpSpPr>
      <p:grpSpPr>
        <a:xfrm>
          <a:off x="0" y="0"/>
          <a:ext cx="0" cy="0"/>
          <a:chOff x="0" y="0"/>
          <a:chExt cx="0" cy="0"/>
        </a:xfrm>
      </p:grpSpPr>
      <p:sp>
        <p:nvSpPr>
          <p:cNvPr id="480" name="Google Shape;480;g2a5ca53ed49_1_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81" name="Google Shape;481;g2a5ca53ed49_1_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ru-RU" dirty="0"/>
              <a:t>Інтегруючи ці елементи, Finca може запропонувати унікальну ціннісну пропозицію на ринку персональних фінансів.</a:t>
            </a:r>
            <a:endParaRPr dirty="0"/>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713291" y="1685832"/>
            <a:ext cx="4198200" cy="1701000"/>
          </a:xfrm>
          <a:prstGeom prst="rect">
            <a:avLst/>
          </a:prstGeom>
        </p:spPr>
        <p:txBody>
          <a:bodyPr spcFirstLastPara="1" wrap="square" lIns="91425" tIns="91425" rIns="91425" bIns="91425" anchor="t" anchorCtr="0">
            <a:noAutofit/>
          </a:bodyPr>
          <a:lstStyle>
            <a:lvl1pPr lvl="0">
              <a:spcBef>
                <a:spcPts val="0"/>
              </a:spcBef>
              <a:spcAft>
                <a:spcPts val="0"/>
              </a:spcAft>
              <a:buClr>
                <a:srgbClr val="191919"/>
              </a:buClr>
              <a:buSzPts val="5200"/>
              <a:buNone/>
              <a:defRPr sz="4900" b="0">
                <a:latin typeface="Inter Tight ExtraBold"/>
                <a:ea typeface="Inter Tight ExtraBold"/>
                <a:cs typeface="Inter Tight ExtraBold"/>
                <a:sym typeface="Inter Tight ExtraBold"/>
              </a:defRPr>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a:endParaRPr/>
          </a:p>
        </p:txBody>
      </p:sp>
      <p:sp>
        <p:nvSpPr>
          <p:cNvPr id="10" name="Google Shape;10;p2"/>
          <p:cNvSpPr txBox="1">
            <a:spLocks noGrp="1"/>
          </p:cNvSpPr>
          <p:nvPr>
            <p:ph type="subTitle" idx="1"/>
          </p:nvPr>
        </p:nvSpPr>
        <p:spPr>
          <a:xfrm>
            <a:off x="713233" y="3328313"/>
            <a:ext cx="4198200" cy="3810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1200"/>
              <a:buNone/>
              <a:defRPr sz="1600">
                <a:solidFill>
                  <a:schemeClr val="dk1"/>
                </a:solidFill>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sp>
        <p:nvSpPr>
          <p:cNvPr id="11" name="Google Shape;11;p2"/>
          <p:cNvSpPr>
            <a:spLocks noGrp="1"/>
          </p:cNvSpPr>
          <p:nvPr>
            <p:ph type="pic" idx="2"/>
          </p:nvPr>
        </p:nvSpPr>
        <p:spPr>
          <a:xfrm>
            <a:off x="5366700" y="0"/>
            <a:ext cx="3777300" cy="5143500"/>
          </a:xfrm>
          <a:prstGeom prst="rect">
            <a:avLst/>
          </a:prstGeom>
          <a:noFill/>
          <a:ln>
            <a:noFill/>
          </a:ln>
        </p:spPr>
      </p:sp>
      <p:grpSp>
        <p:nvGrpSpPr>
          <p:cNvPr id="12" name="Google Shape;12;p2"/>
          <p:cNvGrpSpPr/>
          <p:nvPr/>
        </p:nvGrpSpPr>
        <p:grpSpPr>
          <a:xfrm>
            <a:off x="0" y="0"/>
            <a:ext cx="5366700" cy="939900"/>
            <a:chOff x="0" y="0"/>
            <a:chExt cx="5366700" cy="939900"/>
          </a:xfrm>
        </p:grpSpPr>
        <p:sp>
          <p:nvSpPr>
            <p:cNvPr id="13" name="Google Shape;13;p2"/>
            <p:cNvSpPr/>
            <p:nvPr/>
          </p:nvSpPr>
          <p:spPr>
            <a:xfrm>
              <a:off x="0" y="0"/>
              <a:ext cx="5366700" cy="9399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DM Sans"/>
                <a:ea typeface="DM Sans"/>
                <a:cs typeface="DM Sans"/>
                <a:sym typeface="DM Sans"/>
              </a:endParaRPr>
            </a:p>
          </p:txBody>
        </p:sp>
        <p:grpSp>
          <p:nvGrpSpPr>
            <p:cNvPr id="14" name="Google Shape;14;p2"/>
            <p:cNvGrpSpPr/>
            <p:nvPr/>
          </p:nvGrpSpPr>
          <p:grpSpPr>
            <a:xfrm>
              <a:off x="2641813" y="279446"/>
              <a:ext cx="1932760" cy="381008"/>
              <a:chOff x="5204606" y="-473223"/>
              <a:chExt cx="1305919" cy="257438"/>
            </a:xfrm>
          </p:grpSpPr>
          <p:cxnSp>
            <p:nvCxnSpPr>
              <p:cNvPr id="15" name="Google Shape;15;p2"/>
              <p:cNvCxnSpPr/>
              <p:nvPr/>
            </p:nvCxnSpPr>
            <p:spPr>
              <a:xfrm>
                <a:off x="5204606" y="-344505"/>
                <a:ext cx="1303200" cy="0"/>
              </a:xfrm>
              <a:prstGeom prst="straightConnector1">
                <a:avLst/>
              </a:prstGeom>
              <a:noFill/>
              <a:ln w="19050" cap="flat" cmpd="sng">
                <a:solidFill>
                  <a:schemeClr val="lt1"/>
                </a:solidFill>
                <a:prstDash val="solid"/>
                <a:round/>
                <a:headEnd type="none" w="med" len="med"/>
                <a:tailEnd type="none" w="med" len="med"/>
              </a:ln>
            </p:spPr>
          </p:cxnSp>
          <p:cxnSp>
            <p:nvCxnSpPr>
              <p:cNvPr id="16" name="Google Shape;16;p2"/>
              <p:cNvCxnSpPr/>
              <p:nvPr/>
            </p:nvCxnSpPr>
            <p:spPr>
              <a:xfrm>
                <a:off x="6379425" y="-473223"/>
                <a:ext cx="131100" cy="131100"/>
              </a:xfrm>
              <a:prstGeom prst="straightConnector1">
                <a:avLst/>
              </a:prstGeom>
              <a:noFill/>
              <a:ln w="19050" cap="flat" cmpd="sng">
                <a:solidFill>
                  <a:schemeClr val="lt1"/>
                </a:solidFill>
                <a:prstDash val="solid"/>
                <a:round/>
                <a:headEnd type="none" w="med" len="med"/>
                <a:tailEnd type="none" w="med" len="med"/>
              </a:ln>
            </p:spPr>
          </p:cxnSp>
          <p:cxnSp>
            <p:nvCxnSpPr>
              <p:cNvPr id="17" name="Google Shape;17;p2"/>
              <p:cNvCxnSpPr/>
              <p:nvPr/>
            </p:nvCxnSpPr>
            <p:spPr>
              <a:xfrm rot="10800000" flipH="1">
                <a:off x="6379425" y="-346886"/>
                <a:ext cx="131100" cy="131100"/>
              </a:xfrm>
              <a:prstGeom prst="straightConnector1">
                <a:avLst/>
              </a:prstGeom>
              <a:noFill/>
              <a:ln w="19050" cap="flat" cmpd="sng">
                <a:solidFill>
                  <a:schemeClr val="lt1"/>
                </a:solidFill>
                <a:prstDash val="solid"/>
                <a:round/>
                <a:headEnd type="none" w="med" len="med"/>
                <a:tailEnd type="none" w="med" len="med"/>
              </a:ln>
            </p:spPr>
          </p:cxnSp>
        </p:gr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only 2">
  <p:cSld name="CUSTOM_7_1_1">
    <p:spTree>
      <p:nvGrpSpPr>
        <p:cNvPr id="1" name="Shape 235"/>
        <p:cNvGrpSpPr/>
        <p:nvPr/>
      </p:nvGrpSpPr>
      <p:grpSpPr>
        <a:xfrm>
          <a:off x="0" y="0"/>
          <a:ext cx="0" cy="0"/>
          <a:chOff x="0" y="0"/>
          <a:chExt cx="0" cy="0"/>
        </a:xfrm>
      </p:grpSpPr>
      <p:sp>
        <p:nvSpPr>
          <p:cNvPr id="236" name="Google Shape;236;p28"/>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300"/>
              <a:buNone/>
              <a:defRPr/>
            </a:lvl1pPr>
            <a:lvl2pPr lvl="1" rtl="0">
              <a:spcBef>
                <a:spcPts val="0"/>
              </a:spcBef>
              <a:spcAft>
                <a:spcPts val="0"/>
              </a:spcAft>
              <a:buSzPts val="3300"/>
              <a:buNone/>
              <a:defRPr/>
            </a:lvl2pPr>
            <a:lvl3pPr lvl="2" rtl="0">
              <a:spcBef>
                <a:spcPts val="0"/>
              </a:spcBef>
              <a:spcAft>
                <a:spcPts val="0"/>
              </a:spcAft>
              <a:buSzPts val="3300"/>
              <a:buNone/>
              <a:defRPr/>
            </a:lvl3pPr>
            <a:lvl4pPr lvl="3" rtl="0">
              <a:spcBef>
                <a:spcPts val="0"/>
              </a:spcBef>
              <a:spcAft>
                <a:spcPts val="0"/>
              </a:spcAft>
              <a:buSzPts val="3300"/>
              <a:buNone/>
              <a:defRPr/>
            </a:lvl4pPr>
            <a:lvl5pPr lvl="4" rtl="0">
              <a:spcBef>
                <a:spcPts val="0"/>
              </a:spcBef>
              <a:spcAft>
                <a:spcPts val="0"/>
              </a:spcAft>
              <a:buSzPts val="3300"/>
              <a:buNone/>
              <a:defRPr/>
            </a:lvl5pPr>
            <a:lvl6pPr lvl="5" rtl="0">
              <a:spcBef>
                <a:spcPts val="0"/>
              </a:spcBef>
              <a:spcAft>
                <a:spcPts val="0"/>
              </a:spcAft>
              <a:buSzPts val="3300"/>
              <a:buNone/>
              <a:defRPr/>
            </a:lvl6pPr>
            <a:lvl7pPr lvl="6" rtl="0">
              <a:spcBef>
                <a:spcPts val="0"/>
              </a:spcBef>
              <a:spcAft>
                <a:spcPts val="0"/>
              </a:spcAft>
              <a:buSzPts val="3300"/>
              <a:buNone/>
              <a:defRPr/>
            </a:lvl7pPr>
            <a:lvl8pPr lvl="7" rtl="0">
              <a:spcBef>
                <a:spcPts val="0"/>
              </a:spcBef>
              <a:spcAft>
                <a:spcPts val="0"/>
              </a:spcAft>
              <a:buSzPts val="3300"/>
              <a:buNone/>
              <a:defRPr/>
            </a:lvl8pPr>
            <a:lvl9pPr lvl="8" rtl="0">
              <a:spcBef>
                <a:spcPts val="0"/>
              </a:spcBef>
              <a:spcAft>
                <a:spcPts val="0"/>
              </a:spcAft>
              <a:buSzPts val="3300"/>
              <a:buNone/>
              <a:defRPr/>
            </a:lvl9pPr>
          </a:lstStyle>
          <a:p>
            <a:endParaRPr/>
          </a:p>
        </p:txBody>
      </p:sp>
      <p:grpSp>
        <p:nvGrpSpPr>
          <p:cNvPr id="237" name="Google Shape;237;p28"/>
          <p:cNvGrpSpPr/>
          <p:nvPr/>
        </p:nvGrpSpPr>
        <p:grpSpPr>
          <a:xfrm>
            <a:off x="0" y="3"/>
            <a:ext cx="9591478" cy="6745117"/>
            <a:chOff x="0" y="3"/>
            <a:chExt cx="9591478" cy="6745117"/>
          </a:xfrm>
        </p:grpSpPr>
        <p:pic>
          <p:nvPicPr>
            <p:cNvPr id="238" name="Google Shape;238;p28"/>
            <p:cNvPicPr preferRelativeResize="0"/>
            <p:nvPr/>
          </p:nvPicPr>
          <p:blipFill>
            <a:blip r:embed="rId2">
              <a:alphaModFix/>
            </a:blip>
            <a:stretch>
              <a:fillRect/>
            </a:stretch>
          </p:blipFill>
          <p:spPr>
            <a:xfrm rot="-7280210" flipH="1">
              <a:off x="7134102" y="3992211"/>
              <a:ext cx="1750750" cy="2638353"/>
            </a:xfrm>
            <a:prstGeom prst="rect">
              <a:avLst/>
            </a:prstGeom>
            <a:noFill/>
            <a:ln>
              <a:noFill/>
            </a:ln>
          </p:spPr>
        </p:pic>
        <p:sp>
          <p:nvSpPr>
            <p:cNvPr id="239" name="Google Shape;239;p28"/>
            <p:cNvSpPr/>
            <p:nvPr/>
          </p:nvSpPr>
          <p:spPr>
            <a:xfrm rot="10800000" flipH="1">
              <a:off x="0" y="3"/>
              <a:ext cx="1165500" cy="1164300"/>
            </a:xfrm>
            <a:prstGeom prst="rtTriangle">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DM Sans"/>
                <a:ea typeface="DM Sans"/>
                <a:cs typeface="DM Sans"/>
                <a:sym typeface="DM Sans"/>
              </a:endParaRPr>
            </a:p>
          </p:txBody>
        </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ackground">
  <p:cSld name="CUSTOM_9">
    <p:spTree>
      <p:nvGrpSpPr>
        <p:cNvPr id="1" name="Shape 256"/>
        <p:cNvGrpSpPr/>
        <p:nvPr/>
      </p:nvGrpSpPr>
      <p:grpSpPr>
        <a:xfrm>
          <a:off x="0" y="0"/>
          <a:ext cx="0" cy="0"/>
          <a:chOff x="0" y="0"/>
          <a:chExt cx="0" cy="0"/>
        </a:xfrm>
      </p:grpSpPr>
      <p:grpSp>
        <p:nvGrpSpPr>
          <p:cNvPr id="257" name="Google Shape;257;p31"/>
          <p:cNvGrpSpPr/>
          <p:nvPr/>
        </p:nvGrpSpPr>
        <p:grpSpPr>
          <a:xfrm>
            <a:off x="-1920818" y="0"/>
            <a:ext cx="11064818" cy="6103880"/>
            <a:chOff x="-1920818" y="0"/>
            <a:chExt cx="11064818" cy="6103880"/>
          </a:xfrm>
        </p:grpSpPr>
        <p:pic>
          <p:nvPicPr>
            <p:cNvPr id="258" name="Google Shape;258;p31"/>
            <p:cNvPicPr preferRelativeResize="0"/>
            <p:nvPr/>
          </p:nvPicPr>
          <p:blipFill>
            <a:blip r:embed="rId2">
              <a:alphaModFix/>
            </a:blip>
            <a:stretch>
              <a:fillRect/>
            </a:stretch>
          </p:blipFill>
          <p:spPr>
            <a:xfrm rot="3906218">
              <a:off x="-1428738" y="3371220"/>
              <a:ext cx="2162775" cy="2465577"/>
            </a:xfrm>
            <a:prstGeom prst="rect">
              <a:avLst/>
            </a:prstGeom>
            <a:noFill/>
            <a:ln>
              <a:noFill/>
            </a:ln>
          </p:spPr>
        </p:pic>
        <p:sp>
          <p:nvSpPr>
            <p:cNvPr id="259" name="Google Shape;259;p31"/>
            <p:cNvSpPr/>
            <p:nvPr/>
          </p:nvSpPr>
          <p:spPr>
            <a:xfrm rot="10800000">
              <a:off x="7978500" y="0"/>
              <a:ext cx="1165500" cy="1164300"/>
            </a:xfrm>
            <a:prstGeom prst="rtTriangle">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DM Sans"/>
                <a:ea typeface="DM Sans"/>
                <a:cs typeface="DM Sans"/>
                <a:sym typeface="DM Sans"/>
              </a:endParaRPr>
            </a:p>
          </p:txBody>
        </p:sp>
      </p:gr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Background 1">
  <p:cSld name="CUSTOM_9_1">
    <p:spTree>
      <p:nvGrpSpPr>
        <p:cNvPr id="1" name="Shape 260"/>
        <p:cNvGrpSpPr/>
        <p:nvPr/>
      </p:nvGrpSpPr>
      <p:grpSpPr>
        <a:xfrm>
          <a:off x="0" y="0"/>
          <a:ext cx="0" cy="0"/>
          <a:chOff x="0" y="0"/>
          <a:chExt cx="0" cy="0"/>
        </a:xfrm>
      </p:grpSpPr>
      <p:grpSp>
        <p:nvGrpSpPr>
          <p:cNvPr id="261" name="Google Shape;261;p32"/>
          <p:cNvGrpSpPr/>
          <p:nvPr/>
        </p:nvGrpSpPr>
        <p:grpSpPr>
          <a:xfrm>
            <a:off x="0" y="-904024"/>
            <a:ext cx="10772100" cy="6072203"/>
            <a:chOff x="0" y="-904024"/>
            <a:chExt cx="10772100" cy="6072203"/>
          </a:xfrm>
        </p:grpSpPr>
        <p:pic>
          <p:nvPicPr>
            <p:cNvPr id="262" name="Google Shape;262;p32"/>
            <p:cNvPicPr preferRelativeResize="0"/>
            <p:nvPr/>
          </p:nvPicPr>
          <p:blipFill>
            <a:blip r:embed="rId2">
              <a:alphaModFix/>
            </a:blip>
            <a:stretch>
              <a:fillRect/>
            </a:stretch>
          </p:blipFill>
          <p:spPr>
            <a:xfrm rot="8307428" flipH="1">
              <a:off x="8366702" y="-655311"/>
              <a:ext cx="1750748" cy="2638348"/>
            </a:xfrm>
            <a:prstGeom prst="rect">
              <a:avLst/>
            </a:prstGeom>
            <a:noFill/>
            <a:ln>
              <a:noFill/>
            </a:ln>
          </p:spPr>
        </p:pic>
        <p:sp>
          <p:nvSpPr>
            <p:cNvPr id="263" name="Google Shape;263;p32"/>
            <p:cNvSpPr/>
            <p:nvPr/>
          </p:nvSpPr>
          <p:spPr>
            <a:xfrm>
              <a:off x="0" y="4003878"/>
              <a:ext cx="1165500" cy="1164300"/>
            </a:xfrm>
            <a:prstGeom prst="rtTriangle">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DM Sans"/>
                <a:ea typeface="DM Sans"/>
                <a:cs typeface="DM Sans"/>
                <a:sym typeface="DM Sans"/>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36"/>
        <p:cNvGrpSpPr/>
        <p:nvPr/>
      </p:nvGrpSpPr>
      <p:grpSpPr>
        <a:xfrm>
          <a:off x="0" y="0"/>
          <a:ext cx="0" cy="0"/>
          <a:chOff x="0" y="0"/>
          <a:chExt cx="0" cy="0"/>
        </a:xfrm>
      </p:grpSpPr>
      <p:sp>
        <p:nvSpPr>
          <p:cNvPr id="37" name="Google Shape;37;p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300"/>
              <a:buNone/>
              <a:defRPr/>
            </a:lvl1pPr>
            <a:lvl2pPr lvl="1" rtl="0">
              <a:spcBef>
                <a:spcPts val="0"/>
              </a:spcBef>
              <a:spcAft>
                <a:spcPts val="0"/>
              </a:spcAft>
              <a:buSzPts val="3300"/>
              <a:buNone/>
              <a:defRPr/>
            </a:lvl2pPr>
            <a:lvl3pPr lvl="2" rtl="0">
              <a:spcBef>
                <a:spcPts val="0"/>
              </a:spcBef>
              <a:spcAft>
                <a:spcPts val="0"/>
              </a:spcAft>
              <a:buSzPts val="3300"/>
              <a:buNone/>
              <a:defRPr/>
            </a:lvl3pPr>
            <a:lvl4pPr lvl="3" rtl="0">
              <a:spcBef>
                <a:spcPts val="0"/>
              </a:spcBef>
              <a:spcAft>
                <a:spcPts val="0"/>
              </a:spcAft>
              <a:buSzPts val="3300"/>
              <a:buNone/>
              <a:defRPr/>
            </a:lvl4pPr>
            <a:lvl5pPr lvl="4" rtl="0">
              <a:spcBef>
                <a:spcPts val="0"/>
              </a:spcBef>
              <a:spcAft>
                <a:spcPts val="0"/>
              </a:spcAft>
              <a:buSzPts val="3300"/>
              <a:buNone/>
              <a:defRPr/>
            </a:lvl5pPr>
            <a:lvl6pPr lvl="5" rtl="0">
              <a:spcBef>
                <a:spcPts val="0"/>
              </a:spcBef>
              <a:spcAft>
                <a:spcPts val="0"/>
              </a:spcAft>
              <a:buSzPts val="3300"/>
              <a:buNone/>
              <a:defRPr/>
            </a:lvl6pPr>
            <a:lvl7pPr lvl="6" rtl="0">
              <a:spcBef>
                <a:spcPts val="0"/>
              </a:spcBef>
              <a:spcAft>
                <a:spcPts val="0"/>
              </a:spcAft>
              <a:buSzPts val="3300"/>
              <a:buNone/>
              <a:defRPr/>
            </a:lvl7pPr>
            <a:lvl8pPr lvl="7" rtl="0">
              <a:spcBef>
                <a:spcPts val="0"/>
              </a:spcBef>
              <a:spcAft>
                <a:spcPts val="0"/>
              </a:spcAft>
              <a:buSzPts val="3300"/>
              <a:buNone/>
              <a:defRPr/>
            </a:lvl8pPr>
            <a:lvl9pPr lvl="8" rtl="0">
              <a:spcBef>
                <a:spcPts val="0"/>
              </a:spcBef>
              <a:spcAft>
                <a:spcPts val="0"/>
              </a:spcAft>
              <a:buSzPts val="3300"/>
              <a:buNone/>
              <a:defRPr/>
            </a:lvl9pPr>
          </a:lstStyle>
          <a:p>
            <a:endParaRPr/>
          </a:p>
        </p:txBody>
      </p:sp>
      <p:sp>
        <p:nvSpPr>
          <p:cNvPr id="38" name="Google Shape;38;p5"/>
          <p:cNvSpPr txBox="1">
            <a:spLocks noGrp="1"/>
          </p:cNvSpPr>
          <p:nvPr>
            <p:ph type="subTitle" idx="1"/>
          </p:nvPr>
        </p:nvSpPr>
        <p:spPr>
          <a:xfrm>
            <a:off x="5043850" y="3762965"/>
            <a:ext cx="22998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b="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39" name="Google Shape;39;p5"/>
          <p:cNvSpPr txBox="1">
            <a:spLocks noGrp="1"/>
          </p:cNvSpPr>
          <p:nvPr>
            <p:ph type="subTitle" idx="2"/>
          </p:nvPr>
        </p:nvSpPr>
        <p:spPr>
          <a:xfrm>
            <a:off x="1800350" y="3762965"/>
            <a:ext cx="22998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b="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40" name="Google Shape;40;p5"/>
          <p:cNvSpPr txBox="1">
            <a:spLocks noGrp="1"/>
          </p:cNvSpPr>
          <p:nvPr>
            <p:ph type="subTitle" idx="3"/>
          </p:nvPr>
        </p:nvSpPr>
        <p:spPr>
          <a:xfrm>
            <a:off x="5043850" y="3477563"/>
            <a:ext cx="2299800" cy="308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Bebas Neue"/>
              <a:buNone/>
              <a:defRPr sz="1900">
                <a:solidFill>
                  <a:schemeClr val="dk1"/>
                </a:solidFill>
                <a:latin typeface="Inter Tight ExtraBold"/>
                <a:ea typeface="Inter Tight ExtraBold"/>
                <a:cs typeface="Inter Tight ExtraBold"/>
                <a:sym typeface="Inter Tight ExtraBold"/>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41" name="Google Shape;41;p5"/>
          <p:cNvSpPr txBox="1">
            <a:spLocks noGrp="1"/>
          </p:cNvSpPr>
          <p:nvPr>
            <p:ph type="subTitle" idx="4"/>
          </p:nvPr>
        </p:nvSpPr>
        <p:spPr>
          <a:xfrm>
            <a:off x="1800350" y="3477563"/>
            <a:ext cx="2299800" cy="308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Bebas Neue"/>
              <a:buNone/>
              <a:defRPr sz="1900">
                <a:solidFill>
                  <a:schemeClr val="dk1"/>
                </a:solidFill>
                <a:latin typeface="Inter Tight ExtraBold"/>
                <a:ea typeface="Inter Tight ExtraBold"/>
                <a:cs typeface="Inter Tight ExtraBold"/>
                <a:sym typeface="Inter Tight ExtraBold"/>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grpSp>
        <p:nvGrpSpPr>
          <p:cNvPr id="42" name="Google Shape;42;p5"/>
          <p:cNvGrpSpPr/>
          <p:nvPr/>
        </p:nvGrpSpPr>
        <p:grpSpPr>
          <a:xfrm>
            <a:off x="-1754293" y="-598349"/>
            <a:ext cx="10910092" cy="5741849"/>
            <a:chOff x="-1754293" y="-598349"/>
            <a:chExt cx="10910092" cy="5741849"/>
          </a:xfrm>
        </p:grpSpPr>
        <p:pic>
          <p:nvPicPr>
            <p:cNvPr id="43" name="Google Shape;43;p5"/>
            <p:cNvPicPr preferRelativeResize="0"/>
            <p:nvPr/>
          </p:nvPicPr>
          <p:blipFill>
            <a:blip r:embed="rId2">
              <a:alphaModFix/>
            </a:blip>
            <a:stretch>
              <a:fillRect/>
            </a:stretch>
          </p:blipFill>
          <p:spPr>
            <a:xfrm rot="-7433160" flipH="1">
              <a:off x="-1209362" y="-246094"/>
              <a:ext cx="2162776" cy="2465580"/>
            </a:xfrm>
            <a:prstGeom prst="rect">
              <a:avLst/>
            </a:prstGeom>
            <a:noFill/>
            <a:ln>
              <a:noFill/>
            </a:ln>
          </p:spPr>
        </p:pic>
        <p:sp>
          <p:nvSpPr>
            <p:cNvPr id="44" name="Google Shape;44;p5"/>
            <p:cNvSpPr/>
            <p:nvPr/>
          </p:nvSpPr>
          <p:spPr>
            <a:xfrm flipH="1">
              <a:off x="7990300" y="3979200"/>
              <a:ext cx="1165500" cy="1164300"/>
            </a:xfrm>
            <a:prstGeom prst="rtTriangle">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DM Sans"/>
                <a:ea typeface="DM Sans"/>
                <a:cs typeface="DM Sans"/>
                <a:sym typeface="DM Sans"/>
              </a:endParaRPr>
            </a:p>
          </p:txBody>
        </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50"/>
        <p:cNvGrpSpPr/>
        <p:nvPr/>
      </p:nvGrpSpPr>
      <p:grpSpPr>
        <a:xfrm>
          <a:off x="0" y="0"/>
          <a:ext cx="0" cy="0"/>
          <a:chOff x="0" y="0"/>
          <a:chExt cx="0" cy="0"/>
        </a:xfrm>
      </p:grpSpPr>
      <p:sp>
        <p:nvSpPr>
          <p:cNvPr id="51" name="Google Shape;51;p7"/>
          <p:cNvSpPr txBox="1">
            <a:spLocks noGrp="1"/>
          </p:cNvSpPr>
          <p:nvPr>
            <p:ph type="title"/>
          </p:nvPr>
        </p:nvSpPr>
        <p:spPr>
          <a:xfrm>
            <a:off x="1018626" y="983550"/>
            <a:ext cx="3852300" cy="1111800"/>
          </a:xfrm>
          <a:prstGeom prst="rect">
            <a:avLst/>
          </a:prstGeom>
        </p:spPr>
        <p:txBody>
          <a:bodyPr spcFirstLastPara="1" wrap="square" lIns="91425" tIns="91425" rIns="91425" bIns="91425" anchor="t" anchorCtr="0">
            <a:noAutofit/>
          </a:bodyPr>
          <a:lstStyle>
            <a:lvl1pPr lvl="0" rtl="0">
              <a:spcBef>
                <a:spcPts val="0"/>
              </a:spcBef>
              <a:spcAft>
                <a:spcPts val="0"/>
              </a:spcAft>
              <a:buSzPts val="3300"/>
              <a:buNone/>
              <a:defRPr/>
            </a:lvl1pPr>
            <a:lvl2pPr lvl="1" rtl="0">
              <a:spcBef>
                <a:spcPts val="0"/>
              </a:spcBef>
              <a:spcAft>
                <a:spcPts val="0"/>
              </a:spcAft>
              <a:buSzPts val="3300"/>
              <a:buNone/>
              <a:defRPr/>
            </a:lvl2pPr>
            <a:lvl3pPr lvl="2" rtl="0">
              <a:spcBef>
                <a:spcPts val="0"/>
              </a:spcBef>
              <a:spcAft>
                <a:spcPts val="0"/>
              </a:spcAft>
              <a:buSzPts val="3300"/>
              <a:buNone/>
              <a:defRPr/>
            </a:lvl3pPr>
            <a:lvl4pPr lvl="3" rtl="0">
              <a:spcBef>
                <a:spcPts val="0"/>
              </a:spcBef>
              <a:spcAft>
                <a:spcPts val="0"/>
              </a:spcAft>
              <a:buSzPts val="3300"/>
              <a:buNone/>
              <a:defRPr/>
            </a:lvl4pPr>
            <a:lvl5pPr lvl="4" rtl="0">
              <a:spcBef>
                <a:spcPts val="0"/>
              </a:spcBef>
              <a:spcAft>
                <a:spcPts val="0"/>
              </a:spcAft>
              <a:buSzPts val="3300"/>
              <a:buNone/>
              <a:defRPr/>
            </a:lvl5pPr>
            <a:lvl6pPr lvl="5" rtl="0">
              <a:spcBef>
                <a:spcPts val="0"/>
              </a:spcBef>
              <a:spcAft>
                <a:spcPts val="0"/>
              </a:spcAft>
              <a:buSzPts val="3300"/>
              <a:buNone/>
              <a:defRPr/>
            </a:lvl6pPr>
            <a:lvl7pPr lvl="6" rtl="0">
              <a:spcBef>
                <a:spcPts val="0"/>
              </a:spcBef>
              <a:spcAft>
                <a:spcPts val="0"/>
              </a:spcAft>
              <a:buSzPts val="3300"/>
              <a:buNone/>
              <a:defRPr/>
            </a:lvl7pPr>
            <a:lvl8pPr lvl="7" rtl="0">
              <a:spcBef>
                <a:spcPts val="0"/>
              </a:spcBef>
              <a:spcAft>
                <a:spcPts val="0"/>
              </a:spcAft>
              <a:buSzPts val="3300"/>
              <a:buNone/>
              <a:defRPr/>
            </a:lvl8pPr>
            <a:lvl9pPr lvl="8" rtl="0">
              <a:spcBef>
                <a:spcPts val="0"/>
              </a:spcBef>
              <a:spcAft>
                <a:spcPts val="0"/>
              </a:spcAft>
              <a:buSzPts val="3300"/>
              <a:buNone/>
              <a:defRPr/>
            </a:lvl9pPr>
          </a:lstStyle>
          <a:p>
            <a:endParaRPr/>
          </a:p>
        </p:txBody>
      </p:sp>
      <p:sp>
        <p:nvSpPr>
          <p:cNvPr id="52" name="Google Shape;52;p7"/>
          <p:cNvSpPr txBox="1">
            <a:spLocks noGrp="1"/>
          </p:cNvSpPr>
          <p:nvPr>
            <p:ph type="subTitle" idx="1"/>
          </p:nvPr>
        </p:nvSpPr>
        <p:spPr>
          <a:xfrm>
            <a:off x="1012250" y="2251025"/>
            <a:ext cx="3852300" cy="19089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dk2"/>
              </a:buClr>
              <a:buSzPts val="1600"/>
              <a:buFont typeface="Open Sans Light"/>
              <a:buChar char="●"/>
              <a:defRPr/>
            </a:lvl1pPr>
            <a:lvl2pPr lvl="1" algn="ctr" rtl="0">
              <a:lnSpc>
                <a:spcPct val="100000"/>
              </a:lnSpc>
              <a:spcBef>
                <a:spcPts val="0"/>
              </a:spcBef>
              <a:spcAft>
                <a:spcPts val="0"/>
              </a:spcAft>
              <a:buClr>
                <a:srgbClr val="E76A28"/>
              </a:buClr>
              <a:buSzPts val="1600"/>
              <a:buFont typeface="Nunito Light"/>
              <a:buChar char="○"/>
              <a:defRPr/>
            </a:lvl2pPr>
            <a:lvl3pPr lvl="2" algn="ctr" rtl="0">
              <a:lnSpc>
                <a:spcPct val="100000"/>
              </a:lnSpc>
              <a:spcBef>
                <a:spcPts val="0"/>
              </a:spcBef>
              <a:spcAft>
                <a:spcPts val="0"/>
              </a:spcAft>
              <a:buClr>
                <a:srgbClr val="E76A28"/>
              </a:buClr>
              <a:buSzPts val="1500"/>
              <a:buFont typeface="Nunito Light"/>
              <a:buChar char="■"/>
              <a:defRPr/>
            </a:lvl3pPr>
            <a:lvl4pPr lvl="3" algn="ctr" rtl="0">
              <a:lnSpc>
                <a:spcPct val="100000"/>
              </a:lnSpc>
              <a:spcBef>
                <a:spcPts val="0"/>
              </a:spcBef>
              <a:spcAft>
                <a:spcPts val="0"/>
              </a:spcAft>
              <a:buClr>
                <a:srgbClr val="E76A28"/>
              </a:buClr>
              <a:buSzPts val="1500"/>
              <a:buFont typeface="Nunito Light"/>
              <a:buChar char="●"/>
              <a:defRPr/>
            </a:lvl4pPr>
            <a:lvl5pPr lvl="4" algn="ctr" rtl="0">
              <a:lnSpc>
                <a:spcPct val="100000"/>
              </a:lnSpc>
              <a:spcBef>
                <a:spcPts val="0"/>
              </a:spcBef>
              <a:spcAft>
                <a:spcPts val="0"/>
              </a:spcAft>
              <a:buClr>
                <a:srgbClr val="E76A28"/>
              </a:buClr>
              <a:buSzPts val="1200"/>
              <a:buFont typeface="Nunito Light"/>
              <a:buChar char="○"/>
              <a:defRPr/>
            </a:lvl5pPr>
            <a:lvl6pPr lvl="5" algn="ctr" rtl="0">
              <a:lnSpc>
                <a:spcPct val="100000"/>
              </a:lnSpc>
              <a:spcBef>
                <a:spcPts val="0"/>
              </a:spcBef>
              <a:spcAft>
                <a:spcPts val="0"/>
              </a:spcAft>
              <a:buClr>
                <a:srgbClr val="999999"/>
              </a:buClr>
              <a:buSzPts val="1200"/>
              <a:buFont typeface="Nunito Light"/>
              <a:buChar char="■"/>
              <a:defRPr/>
            </a:lvl6pPr>
            <a:lvl7pPr lvl="6" algn="ctr" rtl="0">
              <a:lnSpc>
                <a:spcPct val="100000"/>
              </a:lnSpc>
              <a:spcBef>
                <a:spcPts val="0"/>
              </a:spcBef>
              <a:spcAft>
                <a:spcPts val="0"/>
              </a:spcAft>
              <a:buClr>
                <a:srgbClr val="999999"/>
              </a:buClr>
              <a:buSzPts val="1300"/>
              <a:buFont typeface="Nunito Light"/>
              <a:buChar char="●"/>
              <a:defRPr/>
            </a:lvl7pPr>
            <a:lvl8pPr lvl="7" algn="ctr" rtl="0">
              <a:lnSpc>
                <a:spcPct val="100000"/>
              </a:lnSpc>
              <a:spcBef>
                <a:spcPts val="0"/>
              </a:spcBef>
              <a:spcAft>
                <a:spcPts val="0"/>
              </a:spcAft>
              <a:buClr>
                <a:srgbClr val="999999"/>
              </a:buClr>
              <a:buSzPts val="1300"/>
              <a:buFont typeface="Nunito Light"/>
              <a:buChar char="○"/>
              <a:defRPr/>
            </a:lvl8pPr>
            <a:lvl9pPr lvl="8" algn="ctr" rtl="0">
              <a:lnSpc>
                <a:spcPct val="100000"/>
              </a:lnSpc>
              <a:spcBef>
                <a:spcPts val="0"/>
              </a:spcBef>
              <a:spcAft>
                <a:spcPts val="0"/>
              </a:spcAft>
              <a:buClr>
                <a:srgbClr val="999999"/>
              </a:buClr>
              <a:buSzPts val="1200"/>
              <a:buFont typeface="Nunito Light"/>
              <a:buChar char="■"/>
              <a:defRPr/>
            </a:lvl9pPr>
          </a:lstStyle>
          <a:p>
            <a:endParaRPr/>
          </a:p>
        </p:txBody>
      </p:sp>
      <p:sp>
        <p:nvSpPr>
          <p:cNvPr id="53" name="Google Shape;53;p7"/>
          <p:cNvSpPr>
            <a:spLocks noGrp="1"/>
          </p:cNvSpPr>
          <p:nvPr>
            <p:ph type="pic" idx="2"/>
          </p:nvPr>
        </p:nvSpPr>
        <p:spPr>
          <a:xfrm>
            <a:off x="5378509" y="0"/>
            <a:ext cx="3777300" cy="5143500"/>
          </a:xfrm>
          <a:prstGeom prst="rect">
            <a:avLst/>
          </a:prstGeom>
          <a:noFill/>
          <a:ln>
            <a:noFill/>
          </a:ln>
        </p:spPr>
      </p:sp>
      <p:pic>
        <p:nvPicPr>
          <p:cNvPr id="54" name="Google Shape;54;p7"/>
          <p:cNvPicPr preferRelativeResize="0"/>
          <p:nvPr/>
        </p:nvPicPr>
        <p:blipFill>
          <a:blip r:embed="rId2">
            <a:alphaModFix/>
          </a:blip>
          <a:stretch>
            <a:fillRect/>
          </a:stretch>
        </p:blipFill>
        <p:spPr>
          <a:xfrm rot="-7433160" flipH="1">
            <a:off x="-1209362" y="-246094"/>
            <a:ext cx="2162776" cy="2465580"/>
          </a:xfrm>
          <a:prstGeom prst="rect">
            <a:avLst/>
          </a:prstGeom>
          <a:noFill/>
          <a:ln>
            <a:noFill/>
          </a:ln>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55"/>
        <p:cNvGrpSpPr/>
        <p:nvPr/>
      </p:nvGrpSpPr>
      <p:grpSpPr>
        <a:xfrm>
          <a:off x="0" y="0"/>
          <a:ext cx="0" cy="0"/>
          <a:chOff x="0" y="0"/>
          <a:chExt cx="0" cy="0"/>
        </a:xfrm>
      </p:grpSpPr>
      <p:grpSp>
        <p:nvGrpSpPr>
          <p:cNvPr id="56" name="Google Shape;56;p8"/>
          <p:cNvGrpSpPr/>
          <p:nvPr/>
        </p:nvGrpSpPr>
        <p:grpSpPr>
          <a:xfrm flipH="1">
            <a:off x="3772193" y="4177750"/>
            <a:ext cx="5376900" cy="973800"/>
            <a:chOff x="-5600" y="4177750"/>
            <a:chExt cx="5376900" cy="973800"/>
          </a:xfrm>
        </p:grpSpPr>
        <p:sp>
          <p:nvSpPr>
            <p:cNvPr id="57" name="Google Shape;57;p8"/>
            <p:cNvSpPr/>
            <p:nvPr/>
          </p:nvSpPr>
          <p:spPr>
            <a:xfrm rot="10800000">
              <a:off x="-5600" y="4177750"/>
              <a:ext cx="5376900" cy="973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DM Sans"/>
                <a:ea typeface="DM Sans"/>
                <a:cs typeface="DM Sans"/>
                <a:sym typeface="DM Sans"/>
              </a:endParaRPr>
            </a:p>
          </p:txBody>
        </p:sp>
        <p:grpSp>
          <p:nvGrpSpPr>
            <p:cNvPr id="58" name="Google Shape;58;p8"/>
            <p:cNvGrpSpPr/>
            <p:nvPr/>
          </p:nvGrpSpPr>
          <p:grpSpPr>
            <a:xfrm rot="10800000" flipH="1">
              <a:off x="703991" y="4474152"/>
              <a:ext cx="1932760" cy="381008"/>
              <a:chOff x="5204606" y="-473223"/>
              <a:chExt cx="1305919" cy="257438"/>
            </a:xfrm>
          </p:grpSpPr>
          <p:cxnSp>
            <p:nvCxnSpPr>
              <p:cNvPr id="59" name="Google Shape;59;p8"/>
              <p:cNvCxnSpPr/>
              <p:nvPr/>
            </p:nvCxnSpPr>
            <p:spPr>
              <a:xfrm>
                <a:off x="5204606" y="-344505"/>
                <a:ext cx="1303200" cy="0"/>
              </a:xfrm>
              <a:prstGeom prst="straightConnector1">
                <a:avLst/>
              </a:prstGeom>
              <a:noFill/>
              <a:ln w="19050" cap="flat" cmpd="sng">
                <a:solidFill>
                  <a:schemeClr val="lt1"/>
                </a:solidFill>
                <a:prstDash val="solid"/>
                <a:round/>
                <a:headEnd type="none" w="med" len="med"/>
                <a:tailEnd type="none" w="med" len="med"/>
              </a:ln>
            </p:spPr>
          </p:cxnSp>
          <p:cxnSp>
            <p:nvCxnSpPr>
              <p:cNvPr id="60" name="Google Shape;60;p8"/>
              <p:cNvCxnSpPr/>
              <p:nvPr/>
            </p:nvCxnSpPr>
            <p:spPr>
              <a:xfrm>
                <a:off x="6379425" y="-473223"/>
                <a:ext cx="131100" cy="131100"/>
              </a:xfrm>
              <a:prstGeom prst="straightConnector1">
                <a:avLst/>
              </a:prstGeom>
              <a:noFill/>
              <a:ln w="19050" cap="flat" cmpd="sng">
                <a:solidFill>
                  <a:schemeClr val="lt1"/>
                </a:solidFill>
                <a:prstDash val="solid"/>
                <a:round/>
                <a:headEnd type="none" w="med" len="med"/>
                <a:tailEnd type="none" w="med" len="med"/>
              </a:ln>
            </p:spPr>
          </p:cxnSp>
          <p:cxnSp>
            <p:nvCxnSpPr>
              <p:cNvPr id="61" name="Google Shape;61;p8"/>
              <p:cNvCxnSpPr/>
              <p:nvPr/>
            </p:nvCxnSpPr>
            <p:spPr>
              <a:xfrm rot="10800000" flipH="1">
                <a:off x="6379425" y="-346886"/>
                <a:ext cx="131100" cy="131100"/>
              </a:xfrm>
              <a:prstGeom prst="straightConnector1">
                <a:avLst/>
              </a:prstGeom>
              <a:noFill/>
              <a:ln w="19050" cap="flat" cmpd="sng">
                <a:solidFill>
                  <a:schemeClr val="lt1"/>
                </a:solidFill>
                <a:prstDash val="solid"/>
                <a:round/>
                <a:headEnd type="none" w="med" len="med"/>
                <a:tailEnd type="none" w="med" len="med"/>
              </a:ln>
            </p:spPr>
          </p:cxnSp>
        </p:grpSp>
      </p:grpSp>
      <p:sp>
        <p:nvSpPr>
          <p:cNvPr id="62" name="Google Shape;62;p8"/>
          <p:cNvSpPr txBox="1">
            <a:spLocks noGrp="1"/>
          </p:cNvSpPr>
          <p:nvPr>
            <p:ph type="title"/>
          </p:nvPr>
        </p:nvSpPr>
        <p:spPr>
          <a:xfrm flipH="1">
            <a:off x="4235800" y="1423350"/>
            <a:ext cx="4043100" cy="1992000"/>
          </a:xfrm>
          <a:prstGeom prst="rect">
            <a:avLst/>
          </a:prstGeom>
        </p:spPr>
        <p:txBody>
          <a:bodyPr spcFirstLastPara="1" wrap="square" lIns="91425" tIns="91425" rIns="91425" bIns="91425" anchor="t" anchorCtr="0">
            <a:noAutofit/>
          </a:bodyPr>
          <a:lstStyle>
            <a:lvl1pPr lvl="0" algn="r">
              <a:spcBef>
                <a:spcPts val="0"/>
              </a:spcBef>
              <a:spcAft>
                <a:spcPts val="0"/>
              </a:spcAft>
              <a:buSzPts val="4800"/>
              <a:buNone/>
              <a:defRPr sz="60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63" name="Google Shape;63;p8"/>
          <p:cNvSpPr>
            <a:spLocks noGrp="1"/>
          </p:cNvSpPr>
          <p:nvPr>
            <p:ph type="pic" idx="2"/>
          </p:nvPr>
        </p:nvSpPr>
        <p:spPr>
          <a:xfrm>
            <a:off x="-1268" y="0"/>
            <a:ext cx="3777300" cy="5143500"/>
          </a:xfrm>
          <a:prstGeom prst="rect">
            <a:avLst/>
          </a:prstGeom>
          <a:noFill/>
          <a:ln>
            <a:noFill/>
          </a:ln>
        </p:spPr>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89"/>
        <p:cNvGrpSpPr/>
        <p:nvPr/>
      </p:nvGrpSpPr>
      <p:grpSpPr>
        <a:xfrm>
          <a:off x="0" y="0"/>
          <a:ext cx="0" cy="0"/>
          <a:chOff x="0" y="0"/>
          <a:chExt cx="0" cy="0"/>
        </a:xfrm>
      </p:grpSpPr>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able of contents">
  <p:cSld name="BLANK_1_1_1_1_1_1">
    <p:spTree>
      <p:nvGrpSpPr>
        <p:cNvPr id="1" name="Shape 90"/>
        <p:cNvGrpSpPr/>
        <p:nvPr/>
      </p:nvGrpSpPr>
      <p:grpSpPr>
        <a:xfrm>
          <a:off x="0" y="0"/>
          <a:ext cx="0" cy="0"/>
          <a:chOff x="0" y="0"/>
          <a:chExt cx="0" cy="0"/>
        </a:xfrm>
      </p:grpSpPr>
      <p:sp>
        <p:nvSpPr>
          <p:cNvPr id="91" name="Google Shape;91;p1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300"/>
              <a:buNone/>
              <a:defRPr/>
            </a:lvl1pPr>
            <a:lvl2pPr lvl="1" rtl="0">
              <a:spcBef>
                <a:spcPts val="0"/>
              </a:spcBef>
              <a:spcAft>
                <a:spcPts val="0"/>
              </a:spcAft>
              <a:buSzPts val="3300"/>
              <a:buNone/>
              <a:defRPr/>
            </a:lvl2pPr>
            <a:lvl3pPr lvl="2" rtl="0">
              <a:spcBef>
                <a:spcPts val="0"/>
              </a:spcBef>
              <a:spcAft>
                <a:spcPts val="0"/>
              </a:spcAft>
              <a:buSzPts val="3300"/>
              <a:buNone/>
              <a:defRPr/>
            </a:lvl3pPr>
            <a:lvl4pPr lvl="3" rtl="0">
              <a:spcBef>
                <a:spcPts val="0"/>
              </a:spcBef>
              <a:spcAft>
                <a:spcPts val="0"/>
              </a:spcAft>
              <a:buSzPts val="3300"/>
              <a:buNone/>
              <a:defRPr/>
            </a:lvl4pPr>
            <a:lvl5pPr lvl="4" rtl="0">
              <a:spcBef>
                <a:spcPts val="0"/>
              </a:spcBef>
              <a:spcAft>
                <a:spcPts val="0"/>
              </a:spcAft>
              <a:buSzPts val="3300"/>
              <a:buNone/>
              <a:defRPr/>
            </a:lvl5pPr>
            <a:lvl6pPr lvl="5" rtl="0">
              <a:spcBef>
                <a:spcPts val="0"/>
              </a:spcBef>
              <a:spcAft>
                <a:spcPts val="0"/>
              </a:spcAft>
              <a:buSzPts val="3300"/>
              <a:buNone/>
              <a:defRPr/>
            </a:lvl6pPr>
            <a:lvl7pPr lvl="6" rtl="0">
              <a:spcBef>
                <a:spcPts val="0"/>
              </a:spcBef>
              <a:spcAft>
                <a:spcPts val="0"/>
              </a:spcAft>
              <a:buSzPts val="3300"/>
              <a:buNone/>
              <a:defRPr/>
            </a:lvl7pPr>
            <a:lvl8pPr lvl="7" rtl="0">
              <a:spcBef>
                <a:spcPts val="0"/>
              </a:spcBef>
              <a:spcAft>
                <a:spcPts val="0"/>
              </a:spcAft>
              <a:buSzPts val="3300"/>
              <a:buNone/>
              <a:defRPr/>
            </a:lvl8pPr>
            <a:lvl9pPr lvl="8" rtl="0">
              <a:spcBef>
                <a:spcPts val="0"/>
              </a:spcBef>
              <a:spcAft>
                <a:spcPts val="0"/>
              </a:spcAft>
              <a:buSzPts val="3300"/>
              <a:buNone/>
              <a:defRPr/>
            </a:lvl9pPr>
          </a:lstStyle>
          <a:p>
            <a:endParaRPr/>
          </a:p>
        </p:txBody>
      </p:sp>
      <p:sp>
        <p:nvSpPr>
          <p:cNvPr id="92" name="Google Shape;92;p13"/>
          <p:cNvSpPr txBox="1">
            <a:spLocks noGrp="1"/>
          </p:cNvSpPr>
          <p:nvPr>
            <p:ph type="title" idx="2" hasCustomPrompt="1"/>
          </p:nvPr>
        </p:nvSpPr>
        <p:spPr>
          <a:xfrm>
            <a:off x="1302125" y="1585290"/>
            <a:ext cx="734700" cy="447600"/>
          </a:xfrm>
          <a:prstGeom prst="rect">
            <a:avLst/>
          </a:prstGeom>
          <a:noFill/>
        </p:spPr>
        <p:txBody>
          <a:bodyPr spcFirstLastPara="1" wrap="square" lIns="91425" tIns="91425" rIns="91425" bIns="91425" anchor="b" anchorCtr="0">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93" name="Google Shape;93;p13"/>
          <p:cNvSpPr txBox="1">
            <a:spLocks noGrp="1"/>
          </p:cNvSpPr>
          <p:nvPr>
            <p:ph type="title" idx="3" hasCustomPrompt="1"/>
          </p:nvPr>
        </p:nvSpPr>
        <p:spPr>
          <a:xfrm>
            <a:off x="1302125" y="3105762"/>
            <a:ext cx="734700" cy="447600"/>
          </a:xfrm>
          <a:prstGeom prst="rect">
            <a:avLst/>
          </a:prstGeom>
          <a:noFill/>
        </p:spPr>
        <p:txBody>
          <a:bodyPr spcFirstLastPara="1" wrap="square" lIns="91425" tIns="91425" rIns="91425" bIns="91425" anchor="b" anchorCtr="0">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94" name="Google Shape;94;p13"/>
          <p:cNvSpPr txBox="1">
            <a:spLocks noGrp="1"/>
          </p:cNvSpPr>
          <p:nvPr>
            <p:ph type="title" idx="4" hasCustomPrompt="1"/>
          </p:nvPr>
        </p:nvSpPr>
        <p:spPr>
          <a:xfrm>
            <a:off x="3696596" y="1585290"/>
            <a:ext cx="734700" cy="447600"/>
          </a:xfrm>
          <a:prstGeom prst="rect">
            <a:avLst/>
          </a:prstGeom>
          <a:noFill/>
        </p:spPr>
        <p:txBody>
          <a:bodyPr spcFirstLastPara="1" wrap="square" lIns="91425" tIns="91425" rIns="91425" bIns="91425" anchor="b" anchorCtr="0">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95" name="Google Shape;95;p13"/>
          <p:cNvSpPr txBox="1">
            <a:spLocks noGrp="1"/>
          </p:cNvSpPr>
          <p:nvPr>
            <p:ph type="title" idx="5" hasCustomPrompt="1"/>
          </p:nvPr>
        </p:nvSpPr>
        <p:spPr>
          <a:xfrm>
            <a:off x="3696596" y="3105762"/>
            <a:ext cx="734700" cy="447600"/>
          </a:xfrm>
          <a:prstGeom prst="rect">
            <a:avLst/>
          </a:prstGeom>
          <a:noFill/>
        </p:spPr>
        <p:txBody>
          <a:bodyPr spcFirstLastPara="1" wrap="square" lIns="91425" tIns="91425" rIns="91425" bIns="91425" anchor="b" anchorCtr="0">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96" name="Google Shape;96;p13"/>
          <p:cNvSpPr txBox="1">
            <a:spLocks noGrp="1"/>
          </p:cNvSpPr>
          <p:nvPr>
            <p:ph type="title" idx="6" hasCustomPrompt="1"/>
          </p:nvPr>
        </p:nvSpPr>
        <p:spPr>
          <a:xfrm>
            <a:off x="6091074" y="1585290"/>
            <a:ext cx="734700" cy="447600"/>
          </a:xfrm>
          <a:prstGeom prst="rect">
            <a:avLst/>
          </a:prstGeom>
          <a:noFill/>
        </p:spPr>
        <p:txBody>
          <a:bodyPr spcFirstLastPara="1" wrap="square" lIns="91425" tIns="91425" rIns="91425" bIns="91425" anchor="b" anchorCtr="0">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97" name="Google Shape;97;p13"/>
          <p:cNvSpPr txBox="1">
            <a:spLocks noGrp="1"/>
          </p:cNvSpPr>
          <p:nvPr>
            <p:ph type="title" idx="7" hasCustomPrompt="1"/>
          </p:nvPr>
        </p:nvSpPr>
        <p:spPr>
          <a:xfrm>
            <a:off x="6091074" y="3105762"/>
            <a:ext cx="734700" cy="447600"/>
          </a:xfrm>
          <a:prstGeom prst="rect">
            <a:avLst/>
          </a:prstGeom>
          <a:noFill/>
        </p:spPr>
        <p:txBody>
          <a:bodyPr spcFirstLastPara="1" wrap="square" lIns="91425" tIns="91425" rIns="91425" bIns="91425" anchor="b" anchorCtr="0">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98" name="Google Shape;98;p13"/>
          <p:cNvSpPr txBox="1">
            <a:spLocks noGrp="1"/>
          </p:cNvSpPr>
          <p:nvPr>
            <p:ph type="subTitle" idx="1"/>
          </p:nvPr>
        </p:nvSpPr>
        <p:spPr>
          <a:xfrm>
            <a:off x="1302125" y="2079727"/>
            <a:ext cx="1750800" cy="5727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Bebas Neue"/>
              <a:buNone/>
              <a:defRPr sz="1900">
                <a:solidFill>
                  <a:schemeClr val="dk1"/>
                </a:solidFill>
                <a:latin typeface="Inter Tight ExtraBold"/>
                <a:ea typeface="Inter Tight ExtraBold"/>
                <a:cs typeface="Inter Tight ExtraBold"/>
                <a:sym typeface="Inter Tight ExtraBold"/>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99" name="Google Shape;99;p13"/>
          <p:cNvSpPr txBox="1">
            <a:spLocks noGrp="1"/>
          </p:cNvSpPr>
          <p:nvPr>
            <p:ph type="subTitle" idx="8"/>
          </p:nvPr>
        </p:nvSpPr>
        <p:spPr>
          <a:xfrm>
            <a:off x="3696599" y="2079727"/>
            <a:ext cx="1750800" cy="5727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Bebas Neue"/>
              <a:buNone/>
              <a:defRPr sz="1900">
                <a:solidFill>
                  <a:schemeClr val="dk1"/>
                </a:solidFill>
                <a:latin typeface="Inter Tight ExtraBold"/>
                <a:ea typeface="Inter Tight ExtraBold"/>
                <a:cs typeface="Inter Tight ExtraBold"/>
                <a:sym typeface="Inter Tight ExtraBold"/>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100" name="Google Shape;100;p13"/>
          <p:cNvSpPr txBox="1">
            <a:spLocks noGrp="1"/>
          </p:cNvSpPr>
          <p:nvPr>
            <p:ph type="subTitle" idx="9"/>
          </p:nvPr>
        </p:nvSpPr>
        <p:spPr>
          <a:xfrm>
            <a:off x="6091075" y="2079727"/>
            <a:ext cx="1750800" cy="5727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Bebas Neue"/>
              <a:buNone/>
              <a:defRPr sz="1900">
                <a:solidFill>
                  <a:schemeClr val="dk1"/>
                </a:solidFill>
                <a:latin typeface="Inter Tight ExtraBold"/>
                <a:ea typeface="Inter Tight ExtraBold"/>
                <a:cs typeface="Inter Tight ExtraBold"/>
                <a:sym typeface="Inter Tight ExtraBold"/>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101" name="Google Shape;101;p13"/>
          <p:cNvSpPr txBox="1">
            <a:spLocks noGrp="1"/>
          </p:cNvSpPr>
          <p:nvPr>
            <p:ph type="subTitle" idx="13"/>
          </p:nvPr>
        </p:nvSpPr>
        <p:spPr>
          <a:xfrm>
            <a:off x="1302125" y="3600277"/>
            <a:ext cx="1750800" cy="5727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Bebas Neue"/>
              <a:buNone/>
              <a:defRPr sz="1900">
                <a:solidFill>
                  <a:schemeClr val="dk1"/>
                </a:solidFill>
                <a:latin typeface="Inter Tight ExtraBold"/>
                <a:ea typeface="Inter Tight ExtraBold"/>
                <a:cs typeface="Inter Tight ExtraBold"/>
                <a:sym typeface="Inter Tight ExtraBold"/>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102" name="Google Shape;102;p13"/>
          <p:cNvSpPr txBox="1">
            <a:spLocks noGrp="1"/>
          </p:cNvSpPr>
          <p:nvPr>
            <p:ph type="subTitle" idx="14"/>
          </p:nvPr>
        </p:nvSpPr>
        <p:spPr>
          <a:xfrm>
            <a:off x="3696599" y="3600277"/>
            <a:ext cx="1750800" cy="5727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Bebas Neue"/>
              <a:buNone/>
              <a:defRPr sz="1900">
                <a:solidFill>
                  <a:schemeClr val="dk1"/>
                </a:solidFill>
                <a:latin typeface="Inter Tight ExtraBold"/>
                <a:ea typeface="Inter Tight ExtraBold"/>
                <a:cs typeface="Inter Tight ExtraBold"/>
                <a:sym typeface="Inter Tight ExtraBold"/>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103" name="Google Shape;103;p13"/>
          <p:cNvSpPr txBox="1">
            <a:spLocks noGrp="1"/>
          </p:cNvSpPr>
          <p:nvPr>
            <p:ph type="subTitle" idx="15"/>
          </p:nvPr>
        </p:nvSpPr>
        <p:spPr>
          <a:xfrm>
            <a:off x="6091075" y="3600277"/>
            <a:ext cx="1750800" cy="5727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Bebas Neue"/>
              <a:buNone/>
              <a:defRPr sz="1900">
                <a:solidFill>
                  <a:schemeClr val="dk1"/>
                </a:solidFill>
                <a:latin typeface="Inter Tight ExtraBold"/>
                <a:ea typeface="Inter Tight ExtraBold"/>
                <a:cs typeface="Inter Tight ExtraBold"/>
                <a:sym typeface="Inter Tight ExtraBold"/>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grpSp>
        <p:nvGrpSpPr>
          <p:cNvPr id="104" name="Google Shape;104;p13"/>
          <p:cNvGrpSpPr/>
          <p:nvPr/>
        </p:nvGrpSpPr>
        <p:grpSpPr>
          <a:xfrm>
            <a:off x="-1920818" y="0"/>
            <a:ext cx="11064818" cy="6103880"/>
            <a:chOff x="-1920818" y="0"/>
            <a:chExt cx="11064818" cy="6103880"/>
          </a:xfrm>
        </p:grpSpPr>
        <p:pic>
          <p:nvPicPr>
            <p:cNvPr id="105" name="Google Shape;105;p13"/>
            <p:cNvPicPr preferRelativeResize="0"/>
            <p:nvPr/>
          </p:nvPicPr>
          <p:blipFill>
            <a:blip r:embed="rId2">
              <a:alphaModFix/>
            </a:blip>
            <a:stretch>
              <a:fillRect/>
            </a:stretch>
          </p:blipFill>
          <p:spPr>
            <a:xfrm rot="3906218">
              <a:off x="-1428738" y="3371220"/>
              <a:ext cx="2162775" cy="2465577"/>
            </a:xfrm>
            <a:prstGeom prst="rect">
              <a:avLst/>
            </a:prstGeom>
            <a:noFill/>
            <a:ln>
              <a:noFill/>
            </a:ln>
          </p:spPr>
        </p:pic>
        <p:sp>
          <p:nvSpPr>
            <p:cNvPr id="106" name="Google Shape;106;p13"/>
            <p:cNvSpPr/>
            <p:nvPr/>
          </p:nvSpPr>
          <p:spPr>
            <a:xfrm rot="10800000">
              <a:off x="7978500" y="0"/>
              <a:ext cx="1165500" cy="1164300"/>
            </a:xfrm>
            <a:prstGeom prst="rtTriangle">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DM Sans"/>
                <a:ea typeface="DM Sans"/>
                <a:cs typeface="DM Sans"/>
                <a:sym typeface="DM Sans"/>
              </a:endParaRPr>
            </a:p>
          </p:txBody>
        </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and text 3">
  <p:cSld name="CUSTOM_4_2">
    <p:spTree>
      <p:nvGrpSpPr>
        <p:cNvPr id="1" name="Shape 141"/>
        <p:cNvGrpSpPr/>
        <p:nvPr/>
      </p:nvGrpSpPr>
      <p:grpSpPr>
        <a:xfrm>
          <a:off x="0" y="0"/>
          <a:ext cx="0" cy="0"/>
          <a:chOff x="0" y="0"/>
          <a:chExt cx="0" cy="0"/>
        </a:xfrm>
      </p:grpSpPr>
      <p:sp>
        <p:nvSpPr>
          <p:cNvPr id="142" name="Google Shape;142;p18"/>
          <p:cNvSpPr txBox="1">
            <a:spLocks noGrp="1"/>
          </p:cNvSpPr>
          <p:nvPr>
            <p:ph type="title"/>
          </p:nvPr>
        </p:nvSpPr>
        <p:spPr>
          <a:xfrm>
            <a:off x="1340675" y="1924850"/>
            <a:ext cx="3291900" cy="631200"/>
          </a:xfrm>
          <a:prstGeom prst="rect">
            <a:avLst/>
          </a:prstGeom>
        </p:spPr>
        <p:txBody>
          <a:bodyPr spcFirstLastPara="1" wrap="square" lIns="91425" tIns="91425" rIns="91425" bIns="91425" anchor="t" anchorCtr="0">
            <a:noAutofit/>
          </a:bodyPr>
          <a:lstStyle>
            <a:lvl1pPr lvl="0" rtl="0">
              <a:spcBef>
                <a:spcPts val="0"/>
              </a:spcBef>
              <a:spcAft>
                <a:spcPts val="0"/>
              </a:spcAft>
              <a:buSzPts val="3300"/>
              <a:buNone/>
              <a:defRPr/>
            </a:lvl1pPr>
            <a:lvl2pPr lvl="1" rtl="0">
              <a:spcBef>
                <a:spcPts val="0"/>
              </a:spcBef>
              <a:spcAft>
                <a:spcPts val="0"/>
              </a:spcAft>
              <a:buSzPts val="3300"/>
              <a:buNone/>
              <a:defRPr/>
            </a:lvl2pPr>
            <a:lvl3pPr lvl="2" rtl="0">
              <a:spcBef>
                <a:spcPts val="0"/>
              </a:spcBef>
              <a:spcAft>
                <a:spcPts val="0"/>
              </a:spcAft>
              <a:buSzPts val="3300"/>
              <a:buNone/>
              <a:defRPr/>
            </a:lvl3pPr>
            <a:lvl4pPr lvl="3" rtl="0">
              <a:spcBef>
                <a:spcPts val="0"/>
              </a:spcBef>
              <a:spcAft>
                <a:spcPts val="0"/>
              </a:spcAft>
              <a:buSzPts val="3300"/>
              <a:buNone/>
              <a:defRPr/>
            </a:lvl4pPr>
            <a:lvl5pPr lvl="4" rtl="0">
              <a:spcBef>
                <a:spcPts val="0"/>
              </a:spcBef>
              <a:spcAft>
                <a:spcPts val="0"/>
              </a:spcAft>
              <a:buSzPts val="3300"/>
              <a:buNone/>
              <a:defRPr/>
            </a:lvl5pPr>
            <a:lvl6pPr lvl="5" rtl="0">
              <a:spcBef>
                <a:spcPts val="0"/>
              </a:spcBef>
              <a:spcAft>
                <a:spcPts val="0"/>
              </a:spcAft>
              <a:buSzPts val="3300"/>
              <a:buNone/>
              <a:defRPr/>
            </a:lvl6pPr>
            <a:lvl7pPr lvl="6" rtl="0">
              <a:spcBef>
                <a:spcPts val="0"/>
              </a:spcBef>
              <a:spcAft>
                <a:spcPts val="0"/>
              </a:spcAft>
              <a:buSzPts val="3300"/>
              <a:buNone/>
              <a:defRPr/>
            </a:lvl7pPr>
            <a:lvl8pPr lvl="7" rtl="0">
              <a:spcBef>
                <a:spcPts val="0"/>
              </a:spcBef>
              <a:spcAft>
                <a:spcPts val="0"/>
              </a:spcAft>
              <a:buSzPts val="3300"/>
              <a:buNone/>
              <a:defRPr/>
            </a:lvl8pPr>
            <a:lvl9pPr lvl="8" rtl="0">
              <a:spcBef>
                <a:spcPts val="0"/>
              </a:spcBef>
              <a:spcAft>
                <a:spcPts val="0"/>
              </a:spcAft>
              <a:buSzPts val="3300"/>
              <a:buNone/>
              <a:defRPr/>
            </a:lvl9pPr>
          </a:lstStyle>
          <a:p>
            <a:endParaRPr/>
          </a:p>
        </p:txBody>
      </p:sp>
      <p:sp>
        <p:nvSpPr>
          <p:cNvPr id="143" name="Google Shape;143;p18"/>
          <p:cNvSpPr txBox="1">
            <a:spLocks noGrp="1"/>
          </p:cNvSpPr>
          <p:nvPr>
            <p:ph type="subTitle" idx="1"/>
          </p:nvPr>
        </p:nvSpPr>
        <p:spPr>
          <a:xfrm>
            <a:off x="1340675" y="2555976"/>
            <a:ext cx="3291900" cy="805200"/>
          </a:xfrm>
          <a:prstGeom prst="rect">
            <a:avLst/>
          </a:prstGeom>
        </p:spPr>
        <p:txBody>
          <a:bodyPr spcFirstLastPara="1" wrap="square" lIns="91425" tIns="91425" rIns="91425" bIns="91425" anchor="t" anchorCtr="0">
            <a:noAutofit/>
          </a:bodyPr>
          <a:lstStyle>
            <a:lvl1pPr lvl="0" rtl="0">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grpSp>
        <p:nvGrpSpPr>
          <p:cNvPr id="144" name="Google Shape;144;p18"/>
          <p:cNvGrpSpPr/>
          <p:nvPr/>
        </p:nvGrpSpPr>
        <p:grpSpPr>
          <a:xfrm>
            <a:off x="-1920818" y="0"/>
            <a:ext cx="11064818" cy="6103880"/>
            <a:chOff x="-1920818" y="0"/>
            <a:chExt cx="11064818" cy="6103880"/>
          </a:xfrm>
        </p:grpSpPr>
        <p:pic>
          <p:nvPicPr>
            <p:cNvPr id="145" name="Google Shape;145;p18"/>
            <p:cNvPicPr preferRelativeResize="0"/>
            <p:nvPr/>
          </p:nvPicPr>
          <p:blipFill>
            <a:blip r:embed="rId2">
              <a:alphaModFix/>
            </a:blip>
            <a:stretch>
              <a:fillRect/>
            </a:stretch>
          </p:blipFill>
          <p:spPr>
            <a:xfrm rot="3906218">
              <a:off x="-1428738" y="3371220"/>
              <a:ext cx="2162775" cy="2465577"/>
            </a:xfrm>
            <a:prstGeom prst="rect">
              <a:avLst/>
            </a:prstGeom>
            <a:noFill/>
            <a:ln>
              <a:noFill/>
            </a:ln>
          </p:spPr>
        </p:pic>
        <p:sp>
          <p:nvSpPr>
            <p:cNvPr id="146" name="Google Shape;146;p18"/>
            <p:cNvSpPr/>
            <p:nvPr/>
          </p:nvSpPr>
          <p:spPr>
            <a:xfrm rot="10800000">
              <a:off x="7978500" y="0"/>
              <a:ext cx="1165500" cy="1164300"/>
            </a:xfrm>
            <a:prstGeom prst="rtTriangle">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DM Sans"/>
                <a:ea typeface="DM Sans"/>
                <a:cs typeface="DM Sans"/>
                <a:sym typeface="DM Sans"/>
              </a:endParaRPr>
            </a:p>
          </p:txBody>
        </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and text 4">
  <p:cSld name="CUSTOM_4_1_1">
    <p:spTree>
      <p:nvGrpSpPr>
        <p:cNvPr id="1" name="Shape 147"/>
        <p:cNvGrpSpPr/>
        <p:nvPr/>
      </p:nvGrpSpPr>
      <p:grpSpPr>
        <a:xfrm>
          <a:off x="0" y="0"/>
          <a:ext cx="0" cy="0"/>
          <a:chOff x="0" y="0"/>
          <a:chExt cx="0" cy="0"/>
        </a:xfrm>
      </p:grpSpPr>
      <p:sp>
        <p:nvSpPr>
          <p:cNvPr id="148" name="Google Shape;148;p19"/>
          <p:cNvSpPr txBox="1">
            <a:spLocks noGrp="1"/>
          </p:cNvSpPr>
          <p:nvPr>
            <p:ph type="title"/>
          </p:nvPr>
        </p:nvSpPr>
        <p:spPr>
          <a:xfrm>
            <a:off x="720000" y="978425"/>
            <a:ext cx="3410400" cy="1190400"/>
          </a:xfrm>
          <a:prstGeom prst="rect">
            <a:avLst/>
          </a:prstGeom>
        </p:spPr>
        <p:txBody>
          <a:bodyPr spcFirstLastPara="1" wrap="square" lIns="91425" tIns="91425" rIns="91425" bIns="91425" anchor="t" anchorCtr="0">
            <a:noAutofit/>
          </a:bodyPr>
          <a:lstStyle>
            <a:lvl1pPr lvl="0" rtl="0">
              <a:spcBef>
                <a:spcPts val="0"/>
              </a:spcBef>
              <a:spcAft>
                <a:spcPts val="0"/>
              </a:spcAft>
              <a:buSzPts val="3300"/>
              <a:buNone/>
              <a:defRPr b="0"/>
            </a:lvl1pPr>
            <a:lvl2pPr lvl="1" rtl="0">
              <a:spcBef>
                <a:spcPts val="0"/>
              </a:spcBef>
              <a:spcAft>
                <a:spcPts val="0"/>
              </a:spcAft>
              <a:buSzPts val="3300"/>
              <a:buNone/>
              <a:defRPr/>
            </a:lvl2pPr>
            <a:lvl3pPr lvl="2" rtl="0">
              <a:spcBef>
                <a:spcPts val="0"/>
              </a:spcBef>
              <a:spcAft>
                <a:spcPts val="0"/>
              </a:spcAft>
              <a:buSzPts val="3300"/>
              <a:buNone/>
              <a:defRPr/>
            </a:lvl3pPr>
            <a:lvl4pPr lvl="3" rtl="0">
              <a:spcBef>
                <a:spcPts val="0"/>
              </a:spcBef>
              <a:spcAft>
                <a:spcPts val="0"/>
              </a:spcAft>
              <a:buSzPts val="3300"/>
              <a:buNone/>
              <a:defRPr/>
            </a:lvl4pPr>
            <a:lvl5pPr lvl="4" rtl="0">
              <a:spcBef>
                <a:spcPts val="0"/>
              </a:spcBef>
              <a:spcAft>
                <a:spcPts val="0"/>
              </a:spcAft>
              <a:buSzPts val="3300"/>
              <a:buNone/>
              <a:defRPr/>
            </a:lvl5pPr>
            <a:lvl6pPr lvl="5" rtl="0">
              <a:spcBef>
                <a:spcPts val="0"/>
              </a:spcBef>
              <a:spcAft>
                <a:spcPts val="0"/>
              </a:spcAft>
              <a:buSzPts val="3300"/>
              <a:buNone/>
              <a:defRPr/>
            </a:lvl6pPr>
            <a:lvl7pPr lvl="6" rtl="0">
              <a:spcBef>
                <a:spcPts val="0"/>
              </a:spcBef>
              <a:spcAft>
                <a:spcPts val="0"/>
              </a:spcAft>
              <a:buSzPts val="3300"/>
              <a:buNone/>
              <a:defRPr/>
            </a:lvl7pPr>
            <a:lvl8pPr lvl="7" rtl="0">
              <a:spcBef>
                <a:spcPts val="0"/>
              </a:spcBef>
              <a:spcAft>
                <a:spcPts val="0"/>
              </a:spcAft>
              <a:buSzPts val="3300"/>
              <a:buNone/>
              <a:defRPr/>
            </a:lvl8pPr>
            <a:lvl9pPr lvl="8" rtl="0">
              <a:spcBef>
                <a:spcPts val="0"/>
              </a:spcBef>
              <a:spcAft>
                <a:spcPts val="0"/>
              </a:spcAft>
              <a:buSzPts val="3300"/>
              <a:buNone/>
              <a:defRPr/>
            </a:lvl9pPr>
          </a:lstStyle>
          <a:p>
            <a:endParaRPr/>
          </a:p>
        </p:txBody>
      </p:sp>
      <p:sp>
        <p:nvSpPr>
          <p:cNvPr id="149" name="Google Shape;149;p19"/>
          <p:cNvSpPr txBox="1">
            <a:spLocks noGrp="1"/>
          </p:cNvSpPr>
          <p:nvPr>
            <p:ph type="body" idx="1"/>
          </p:nvPr>
        </p:nvSpPr>
        <p:spPr>
          <a:xfrm>
            <a:off x="720000" y="2269375"/>
            <a:ext cx="4565100" cy="1921800"/>
          </a:xfrm>
          <a:prstGeom prst="rect">
            <a:avLst/>
          </a:prstGeom>
        </p:spPr>
        <p:txBody>
          <a:bodyPr spcFirstLastPara="1" wrap="square" lIns="91425" tIns="91425" rIns="91425" bIns="91425" anchor="t" anchorCtr="0">
            <a:noAutofit/>
          </a:bodyPr>
          <a:lstStyle>
            <a:lvl1pPr marL="457200" lvl="0" indent="-323850" rtl="0">
              <a:spcBef>
                <a:spcPts val="0"/>
              </a:spcBef>
              <a:spcAft>
                <a:spcPts val="0"/>
              </a:spcAft>
              <a:buClr>
                <a:srgbClr val="D1B4E5"/>
              </a:buClr>
              <a:buSzPts val="1500"/>
              <a:buFont typeface="Barlow"/>
              <a:buAutoNum type="arabicPeriod"/>
              <a:defRPr/>
            </a:lvl1pPr>
            <a:lvl2pPr marL="914400" lvl="1" indent="-317500" rtl="0">
              <a:lnSpc>
                <a:spcPct val="100000"/>
              </a:lnSpc>
              <a:spcBef>
                <a:spcPts val="0"/>
              </a:spcBef>
              <a:spcAft>
                <a:spcPts val="0"/>
              </a:spcAft>
              <a:buSzPts val="1400"/>
              <a:buFont typeface="Arimo"/>
              <a:buAutoNum type="alphaLcPeriod"/>
              <a:defRPr/>
            </a:lvl2pPr>
            <a:lvl3pPr marL="1371600" lvl="2" indent="-317500" rtl="0">
              <a:lnSpc>
                <a:spcPct val="100000"/>
              </a:lnSpc>
              <a:spcBef>
                <a:spcPts val="0"/>
              </a:spcBef>
              <a:spcAft>
                <a:spcPts val="0"/>
              </a:spcAft>
              <a:buSzPts val="1400"/>
              <a:buFont typeface="Arimo"/>
              <a:buAutoNum type="romanLcPeriod"/>
              <a:defRPr/>
            </a:lvl3pPr>
            <a:lvl4pPr marL="1828800" lvl="3" indent="-317500" rtl="0">
              <a:lnSpc>
                <a:spcPct val="100000"/>
              </a:lnSpc>
              <a:spcBef>
                <a:spcPts val="0"/>
              </a:spcBef>
              <a:spcAft>
                <a:spcPts val="0"/>
              </a:spcAft>
              <a:buSzPts val="1400"/>
              <a:buFont typeface="Arimo"/>
              <a:buAutoNum type="arabicPeriod"/>
              <a:defRPr/>
            </a:lvl4pPr>
            <a:lvl5pPr marL="2286000" lvl="4" indent="-317500" rtl="0">
              <a:lnSpc>
                <a:spcPct val="100000"/>
              </a:lnSpc>
              <a:spcBef>
                <a:spcPts val="0"/>
              </a:spcBef>
              <a:spcAft>
                <a:spcPts val="0"/>
              </a:spcAft>
              <a:buSzPts val="1400"/>
              <a:buFont typeface="Arimo"/>
              <a:buAutoNum type="alphaLcPeriod"/>
              <a:defRPr/>
            </a:lvl5pPr>
            <a:lvl6pPr marL="2743200" lvl="5" indent="-317500" rtl="0">
              <a:lnSpc>
                <a:spcPct val="100000"/>
              </a:lnSpc>
              <a:spcBef>
                <a:spcPts val="0"/>
              </a:spcBef>
              <a:spcAft>
                <a:spcPts val="0"/>
              </a:spcAft>
              <a:buSzPts val="1400"/>
              <a:buFont typeface="Arimo"/>
              <a:buAutoNum type="romanLcPeriod"/>
              <a:defRPr/>
            </a:lvl6pPr>
            <a:lvl7pPr marL="3200400" lvl="6" indent="-317500" rtl="0">
              <a:lnSpc>
                <a:spcPct val="100000"/>
              </a:lnSpc>
              <a:spcBef>
                <a:spcPts val="0"/>
              </a:spcBef>
              <a:spcAft>
                <a:spcPts val="0"/>
              </a:spcAft>
              <a:buSzPts val="1400"/>
              <a:buFont typeface="Arimo"/>
              <a:buAutoNum type="arabicPeriod"/>
              <a:defRPr/>
            </a:lvl7pPr>
            <a:lvl8pPr marL="3657600" lvl="7" indent="-317500" rtl="0">
              <a:lnSpc>
                <a:spcPct val="100000"/>
              </a:lnSpc>
              <a:spcBef>
                <a:spcPts val="0"/>
              </a:spcBef>
              <a:spcAft>
                <a:spcPts val="0"/>
              </a:spcAft>
              <a:buSzPts val="1400"/>
              <a:buFont typeface="Arimo"/>
              <a:buAutoNum type="alphaLcPeriod"/>
              <a:defRPr/>
            </a:lvl8pPr>
            <a:lvl9pPr marL="4114800" lvl="8" indent="-317500" rtl="0">
              <a:lnSpc>
                <a:spcPct val="100000"/>
              </a:lnSpc>
              <a:spcBef>
                <a:spcPts val="0"/>
              </a:spcBef>
              <a:spcAft>
                <a:spcPts val="0"/>
              </a:spcAft>
              <a:buSzPts val="1400"/>
              <a:buFont typeface="Arimo"/>
              <a:buAutoNum type="romanLcPeriod"/>
              <a:defRPr/>
            </a:lvl9pPr>
          </a:lstStyle>
          <a:p>
            <a:endParaRPr/>
          </a:p>
        </p:txBody>
      </p:sp>
      <p:sp>
        <p:nvSpPr>
          <p:cNvPr id="150" name="Google Shape;150;p19"/>
          <p:cNvSpPr>
            <a:spLocks noGrp="1"/>
          </p:cNvSpPr>
          <p:nvPr>
            <p:ph type="pic" idx="2"/>
          </p:nvPr>
        </p:nvSpPr>
        <p:spPr>
          <a:xfrm>
            <a:off x="5375013" y="0"/>
            <a:ext cx="3777300" cy="5143500"/>
          </a:xfrm>
          <a:prstGeom prst="rect">
            <a:avLst/>
          </a:prstGeom>
          <a:noFill/>
          <a:ln>
            <a:noFill/>
          </a:ln>
        </p:spPr>
      </p:sp>
      <p:pic>
        <p:nvPicPr>
          <p:cNvPr id="151" name="Google Shape;151;p19"/>
          <p:cNvPicPr preferRelativeResize="0"/>
          <p:nvPr/>
        </p:nvPicPr>
        <p:blipFill>
          <a:blip r:embed="rId2">
            <a:alphaModFix/>
          </a:blip>
          <a:stretch>
            <a:fillRect/>
          </a:stretch>
        </p:blipFill>
        <p:spPr>
          <a:xfrm rot="-7433160" flipH="1">
            <a:off x="-1209362" y="-246094"/>
            <a:ext cx="2162776" cy="2465580"/>
          </a:xfrm>
          <a:prstGeom prst="rect">
            <a:avLst/>
          </a:prstGeom>
          <a:noFill/>
          <a:ln>
            <a:noFill/>
          </a:ln>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and six columns">
  <p:cSld name="CUSTOM_7">
    <p:spTree>
      <p:nvGrpSpPr>
        <p:cNvPr id="1" name="Shape 199"/>
        <p:cNvGrpSpPr/>
        <p:nvPr/>
      </p:nvGrpSpPr>
      <p:grpSpPr>
        <a:xfrm>
          <a:off x="0" y="0"/>
          <a:ext cx="0" cy="0"/>
          <a:chOff x="0" y="0"/>
          <a:chExt cx="0" cy="0"/>
        </a:xfrm>
      </p:grpSpPr>
      <p:sp>
        <p:nvSpPr>
          <p:cNvPr id="200" name="Google Shape;200;p2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300"/>
              <a:buNone/>
              <a:defRPr/>
            </a:lvl1pPr>
            <a:lvl2pPr lvl="1" rtl="0">
              <a:spcBef>
                <a:spcPts val="0"/>
              </a:spcBef>
              <a:spcAft>
                <a:spcPts val="0"/>
              </a:spcAft>
              <a:buSzPts val="3300"/>
              <a:buNone/>
              <a:defRPr/>
            </a:lvl2pPr>
            <a:lvl3pPr lvl="2" rtl="0">
              <a:spcBef>
                <a:spcPts val="0"/>
              </a:spcBef>
              <a:spcAft>
                <a:spcPts val="0"/>
              </a:spcAft>
              <a:buSzPts val="3300"/>
              <a:buNone/>
              <a:defRPr/>
            </a:lvl3pPr>
            <a:lvl4pPr lvl="3" rtl="0">
              <a:spcBef>
                <a:spcPts val="0"/>
              </a:spcBef>
              <a:spcAft>
                <a:spcPts val="0"/>
              </a:spcAft>
              <a:buSzPts val="3300"/>
              <a:buNone/>
              <a:defRPr/>
            </a:lvl4pPr>
            <a:lvl5pPr lvl="4" rtl="0">
              <a:spcBef>
                <a:spcPts val="0"/>
              </a:spcBef>
              <a:spcAft>
                <a:spcPts val="0"/>
              </a:spcAft>
              <a:buSzPts val="3300"/>
              <a:buNone/>
              <a:defRPr/>
            </a:lvl5pPr>
            <a:lvl6pPr lvl="5" rtl="0">
              <a:spcBef>
                <a:spcPts val="0"/>
              </a:spcBef>
              <a:spcAft>
                <a:spcPts val="0"/>
              </a:spcAft>
              <a:buSzPts val="3300"/>
              <a:buNone/>
              <a:defRPr/>
            </a:lvl6pPr>
            <a:lvl7pPr lvl="6" rtl="0">
              <a:spcBef>
                <a:spcPts val="0"/>
              </a:spcBef>
              <a:spcAft>
                <a:spcPts val="0"/>
              </a:spcAft>
              <a:buSzPts val="3300"/>
              <a:buNone/>
              <a:defRPr/>
            </a:lvl7pPr>
            <a:lvl8pPr lvl="7" rtl="0">
              <a:spcBef>
                <a:spcPts val="0"/>
              </a:spcBef>
              <a:spcAft>
                <a:spcPts val="0"/>
              </a:spcAft>
              <a:buSzPts val="3300"/>
              <a:buNone/>
              <a:defRPr/>
            </a:lvl8pPr>
            <a:lvl9pPr lvl="8" rtl="0">
              <a:spcBef>
                <a:spcPts val="0"/>
              </a:spcBef>
              <a:spcAft>
                <a:spcPts val="0"/>
              </a:spcAft>
              <a:buSzPts val="3300"/>
              <a:buNone/>
              <a:defRPr/>
            </a:lvl9pPr>
          </a:lstStyle>
          <a:p>
            <a:endParaRPr/>
          </a:p>
        </p:txBody>
      </p:sp>
      <p:sp>
        <p:nvSpPr>
          <p:cNvPr id="201" name="Google Shape;201;p25"/>
          <p:cNvSpPr txBox="1">
            <a:spLocks noGrp="1"/>
          </p:cNvSpPr>
          <p:nvPr>
            <p:ph type="subTitle" idx="1"/>
          </p:nvPr>
        </p:nvSpPr>
        <p:spPr>
          <a:xfrm>
            <a:off x="1024800" y="1710161"/>
            <a:ext cx="1986000" cy="1105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202" name="Google Shape;202;p25"/>
          <p:cNvSpPr txBox="1">
            <a:spLocks noGrp="1"/>
          </p:cNvSpPr>
          <p:nvPr>
            <p:ph type="subTitle" idx="2"/>
          </p:nvPr>
        </p:nvSpPr>
        <p:spPr>
          <a:xfrm>
            <a:off x="3579000" y="1710161"/>
            <a:ext cx="1986000" cy="1105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203" name="Google Shape;203;p25"/>
          <p:cNvSpPr txBox="1">
            <a:spLocks noGrp="1"/>
          </p:cNvSpPr>
          <p:nvPr>
            <p:ph type="subTitle" idx="3"/>
          </p:nvPr>
        </p:nvSpPr>
        <p:spPr>
          <a:xfrm>
            <a:off x="1024800" y="3440450"/>
            <a:ext cx="1986000" cy="1105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204" name="Google Shape;204;p25"/>
          <p:cNvSpPr txBox="1">
            <a:spLocks noGrp="1"/>
          </p:cNvSpPr>
          <p:nvPr>
            <p:ph type="subTitle" idx="4"/>
          </p:nvPr>
        </p:nvSpPr>
        <p:spPr>
          <a:xfrm>
            <a:off x="3578998" y="3440450"/>
            <a:ext cx="1986000" cy="1105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205" name="Google Shape;205;p25"/>
          <p:cNvSpPr txBox="1">
            <a:spLocks noGrp="1"/>
          </p:cNvSpPr>
          <p:nvPr>
            <p:ph type="subTitle" idx="5"/>
          </p:nvPr>
        </p:nvSpPr>
        <p:spPr>
          <a:xfrm>
            <a:off x="6133197" y="1710161"/>
            <a:ext cx="1986000" cy="1105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206" name="Google Shape;206;p25"/>
          <p:cNvSpPr txBox="1">
            <a:spLocks noGrp="1"/>
          </p:cNvSpPr>
          <p:nvPr>
            <p:ph type="subTitle" idx="6"/>
          </p:nvPr>
        </p:nvSpPr>
        <p:spPr>
          <a:xfrm>
            <a:off x="6133197" y="3440450"/>
            <a:ext cx="1986000" cy="1105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207" name="Google Shape;207;p25"/>
          <p:cNvSpPr txBox="1">
            <a:spLocks noGrp="1"/>
          </p:cNvSpPr>
          <p:nvPr>
            <p:ph type="subTitle" idx="7"/>
          </p:nvPr>
        </p:nvSpPr>
        <p:spPr>
          <a:xfrm>
            <a:off x="1024800" y="1351763"/>
            <a:ext cx="1986000" cy="3771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000"/>
              <a:buFont typeface="Raleway"/>
              <a:buNone/>
              <a:defRPr sz="1900">
                <a:solidFill>
                  <a:schemeClr val="dk1"/>
                </a:solidFill>
                <a:latin typeface="Inter Tight ExtraBold"/>
                <a:ea typeface="Inter Tight ExtraBold"/>
                <a:cs typeface="Inter Tight ExtraBold"/>
                <a:sym typeface="Inter Tight ExtraBold"/>
              </a:defRPr>
            </a:lvl1pPr>
            <a:lvl2pPr lvl="1" algn="ctr" rtl="0">
              <a:lnSpc>
                <a:spcPct val="100000"/>
              </a:lnSpc>
              <a:spcBef>
                <a:spcPts val="0"/>
              </a:spcBef>
              <a:spcAft>
                <a:spcPts val="0"/>
              </a:spcAft>
              <a:buSzPts val="2000"/>
              <a:buFont typeface="Raleway"/>
              <a:buNone/>
              <a:defRPr sz="2000" b="1">
                <a:latin typeface="Raleway"/>
                <a:ea typeface="Raleway"/>
                <a:cs typeface="Raleway"/>
                <a:sym typeface="Raleway"/>
              </a:defRPr>
            </a:lvl2pPr>
            <a:lvl3pPr lvl="2" algn="ctr" rtl="0">
              <a:lnSpc>
                <a:spcPct val="100000"/>
              </a:lnSpc>
              <a:spcBef>
                <a:spcPts val="0"/>
              </a:spcBef>
              <a:spcAft>
                <a:spcPts val="0"/>
              </a:spcAft>
              <a:buSzPts val="2000"/>
              <a:buFont typeface="Raleway"/>
              <a:buNone/>
              <a:defRPr sz="2000" b="1">
                <a:latin typeface="Raleway"/>
                <a:ea typeface="Raleway"/>
                <a:cs typeface="Raleway"/>
                <a:sym typeface="Raleway"/>
              </a:defRPr>
            </a:lvl3pPr>
            <a:lvl4pPr lvl="3" algn="ctr" rtl="0">
              <a:lnSpc>
                <a:spcPct val="100000"/>
              </a:lnSpc>
              <a:spcBef>
                <a:spcPts val="0"/>
              </a:spcBef>
              <a:spcAft>
                <a:spcPts val="0"/>
              </a:spcAft>
              <a:buSzPts val="2000"/>
              <a:buFont typeface="Raleway"/>
              <a:buNone/>
              <a:defRPr sz="2000" b="1">
                <a:latin typeface="Raleway"/>
                <a:ea typeface="Raleway"/>
                <a:cs typeface="Raleway"/>
                <a:sym typeface="Raleway"/>
              </a:defRPr>
            </a:lvl4pPr>
            <a:lvl5pPr lvl="4" algn="ctr" rtl="0">
              <a:lnSpc>
                <a:spcPct val="100000"/>
              </a:lnSpc>
              <a:spcBef>
                <a:spcPts val="0"/>
              </a:spcBef>
              <a:spcAft>
                <a:spcPts val="0"/>
              </a:spcAft>
              <a:buSzPts val="2000"/>
              <a:buFont typeface="Raleway"/>
              <a:buNone/>
              <a:defRPr sz="2000" b="1">
                <a:latin typeface="Raleway"/>
                <a:ea typeface="Raleway"/>
                <a:cs typeface="Raleway"/>
                <a:sym typeface="Raleway"/>
              </a:defRPr>
            </a:lvl5pPr>
            <a:lvl6pPr lvl="5" algn="ctr" rtl="0">
              <a:lnSpc>
                <a:spcPct val="100000"/>
              </a:lnSpc>
              <a:spcBef>
                <a:spcPts val="0"/>
              </a:spcBef>
              <a:spcAft>
                <a:spcPts val="0"/>
              </a:spcAft>
              <a:buSzPts val="2000"/>
              <a:buFont typeface="Raleway"/>
              <a:buNone/>
              <a:defRPr sz="2000" b="1">
                <a:latin typeface="Raleway"/>
                <a:ea typeface="Raleway"/>
                <a:cs typeface="Raleway"/>
                <a:sym typeface="Raleway"/>
              </a:defRPr>
            </a:lvl6pPr>
            <a:lvl7pPr lvl="6" algn="ctr" rtl="0">
              <a:lnSpc>
                <a:spcPct val="100000"/>
              </a:lnSpc>
              <a:spcBef>
                <a:spcPts val="0"/>
              </a:spcBef>
              <a:spcAft>
                <a:spcPts val="0"/>
              </a:spcAft>
              <a:buSzPts val="2000"/>
              <a:buFont typeface="Raleway"/>
              <a:buNone/>
              <a:defRPr sz="2000" b="1">
                <a:latin typeface="Raleway"/>
                <a:ea typeface="Raleway"/>
                <a:cs typeface="Raleway"/>
                <a:sym typeface="Raleway"/>
              </a:defRPr>
            </a:lvl7pPr>
            <a:lvl8pPr lvl="7" algn="ctr" rtl="0">
              <a:lnSpc>
                <a:spcPct val="100000"/>
              </a:lnSpc>
              <a:spcBef>
                <a:spcPts val="0"/>
              </a:spcBef>
              <a:spcAft>
                <a:spcPts val="0"/>
              </a:spcAft>
              <a:buSzPts val="2000"/>
              <a:buFont typeface="Raleway"/>
              <a:buNone/>
              <a:defRPr sz="2000" b="1">
                <a:latin typeface="Raleway"/>
                <a:ea typeface="Raleway"/>
                <a:cs typeface="Raleway"/>
                <a:sym typeface="Raleway"/>
              </a:defRPr>
            </a:lvl8pPr>
            <a:lvl9pPr lvl="8" algn="ctr" rtl="0">
              <a:lnSpc>
                <a:spcPct val="100000"/>
              </a:lnSpc>
              <a:spcBef>
                <a:spcPts val="0"/>
              </a:spcBef>
              <a:spcAft>
                <a:spcPts val="0"/>
              </a:spcAft>
              <a:buSzPts val="2000"/>
              <a:buFont typeface="Raleway"/>
              <a:buNone/>
              <a:defRPr sz="2000" b="1">
                <a:latin typeface="Raleway"/>
                <a:ea typeface="Raleway"/>
                <a:cs typeface="Raleway"/>
                <a:sym typeface="Raleway"/>
              </a:defRPr>
            </a:lvl9pPr>
          </a:lstStyle>
          <a:p>
            <a:endParaRPr/>
          </a:p>
        </p:txBody>
      </p:sp>
      <p:sp>
        <p:nvSpPr>
          <p:cNvPr id="208" name="Google Shape;208;p25"/>
          <p:cNvSpPr txBox="1">
            <a:spLocks noGrp="1"/>
          </p:cNvSpPr>
          <p:nvPr>
            <p:ph type="subTitle" idx="8"/>
          </p:nvPr>
        </p:nvSpPr>
        <p:spPr>
          <a:xfrm>
            <a:off x="3579000" y="1351763"/>
            <a:ext cx="1986000" cy="3771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000"/>
              <a:buFont typeface="Raleway"/>
              <a:buNone/>
              <a:defRPr sz="1900">
                <a:solidFill>
                  <a:schemeClr val="dk1"/>
                </a:solidFill>
                <a:latin typeface="Inter Tight ExtraBold"/>
                <a:ea typeface="Inter Tight ExtraBold"/>
                <a:cs typeface="Inter Tight ExtraBold"/>
                <a:sym typeface="Inter Tight ExtraBold"/>
              </a:defRPr>
            </a:lvl1pPr>
            <a:lvl2pPr lvl="1" algn="ctr" rtl="0">
              <a:lnSpc>
                <a:spcPct val="100000"/>
              </a:lnSpc>
              <a:spcBef>
                <a:spcPts val="0"/>
              </a:spcBef>
              <a:spcAft>
                <a:spcPts val="0"/>
              </a:spcAft>
              <a:buSzPts val="2000"/>
              <a:buFont typeface="Raleway"/>
              <a:buNone/>
              <a:defRPr sz="2000" b="1">
                <a:latin typeface="Raleway"/>
                <a:ea typeface="Raleway"/>
                <a:cs typeface="Raleway"/>
                <a:sym typeface="Raleway"/>
              </a:defRPr>
            </a:lvl2pPr>
            <a:lvl3pPr lvl="2" algn="ctr" rtl="0">
              <a:lnSpc>
                <a:spcPct val="100000"/>
              </a:lnSpc>
              <a:spcBef>
                <a:spcPts val="0"/>
              </a:spcBef>
              <a:spcAft>
                <a:spcPts val="0"/>
              </a:spcAft>
              <a:buSzPts val="2000"/>
              <a:buFont typeface="Raleway"/>
              <a:buNone/>
              <a:defRPr sz="2000" b="1">
                <a:latin typeface="Raleway"/>
                <a:ea typeface="Raleway"/>
                <a:cs typeface="Raleway"/>
                <a:sym typeface="Raleway"/>
              </a:defRPr>
            </a:lvl3pPr>
            <a:lvl4pPr lvl="3" algn="ctr" rtl="0">
              <a:lnSpc>
                <a:spcPct val="100000"/>
              </a:lnSpc>
              <a:spcBef>
                <a:spcPts val="0"/>
              </a:spcBef>
              <a:spcAft>
                <a:spcPts val="0"/>
              </a:spcAft>
              <a:buSzPts val="2000"/>
              <a:buFont typeface="Raleway"/>
              <a:buNone/>
              <a:defRPr sz="2000" b="1">
                <a:latin typeface="Raleway"/>
                <a:ea typeface="Raleway"/>
                <a:cs typeface="Raleway"/>
                <a:sym typeface="Raleway"/>
              </a:defRPr>
            </a:lvl4pPr>
            <a:lvl5pPr lvl="4" algn="ctr" rtl="0">
              <a:lnSpc>
                <a:spcPct val="100000"/>
              </a:lnSpc>
              <a:spcBef>
                <a:spcPts val="0"/>
              </a:spcBef>
              <a:spcAft>
                <a:spcPts val="0"/>
              </a:spcAft>
              <a:buSzPts val="2000"/>
              <a:buFont typeface="Raleway"/>
              <a:buNone/>
              <a:defRPr sz="2000" b="1">
                <a:latin typeface="Raleway"/>
                <a:ea typeface="Raleway"/>
                <a:cs typeface="Raleway"/>
                <a:sym typeface="Raleway"/>
              </a:defRPr>
            </a:lvl5pPr>
            <a:lvl6pPr lvl="5" algn="ctr" rtl="0">
              <a:lnSpc>
                <a:spcPct val="100000"/>
              </a:lnSpc>
              <a:spcBef>
                <a:spcPts val="0"/>
              </a:spcBef>
              <a:spcAft>
                <a:spcPts val="0"/>
              </a:spcAft>
              <a:buSzPts val="2000"/>
              <a:buFont typeface="Raleway"/>
              <a:buNone/>
              <a:defRPr sz="2000" b="1">
                <a:latin typeface="Raleway"/>
                <a:ea typeface="Raleway"/>
                <a:cs typeface="Raleway"/>
                <a:sym typeface="Raleway"/>
              </a:defRPr>
            </a:lvl6pPr>
            <a:lvl7pPr lvl="6" algn="ctr" rtl="0">
              <a:lnSpc>
                <a:spcPct val="100000"/>
              </a:lnSpc>
              <a:spcBef>
                <a:spcPts val="0"/>
              </a:spcBef>
              <a:spcAft>
                <a:spcPts val="0"/>
              </a:spcAft>
              <a:buSzPts val="2000"/>
              <a:buFont typeface="Raleway"/>
              <a:buNone/>
              <a:defRPr sz="2000" b="1">
                <a:latin typeface="Raleway"/>
                <a:ea typeface="Raleway"/>
                <a:cs typeface="Raleway"/>
                <a:sym typeface="Raleway"/>
              </a:defRPr>
            </a:lvl7pPr>
            <a:lvl8pPr lvl="7" algn="ctr" rtl="0">
              <a:lnSpc>
                <a:spcPct val="100000"/>
              </a:lnSpc>
              <a:spcBef>
                <a:spcPts val="0"/>
              </a:spcBef>
              <a:spcAft>
                <a:spcPts val="0"/>
              </a:spcAft>
              <a:buSzPts val="2000"/>
              <a:buFont typeface="Raleway"/>
              <a:buNone/>
              <a:defRPr sz="2000" b="1">
                <a:latin typeface="Raleway"/>
                <a:ea typeface="Raleway"/>
                <a:cs typeface="Raleway"/>
                <a:sym typeface="Raleway"/>
              </a:defRPr>
            </a:lvl8pPr>
            <a:lvl9pPr lvl="8" algn="ctr" rtl="0">
              <a:lnSpc>
                <a:spcPct val="100000"/>
              </a:lnSpc>
              <a:spcBef>
                <a:spcPts val="0"/>
              </a:spcBef>
              <a:spcAft>
                <a:spcPts val="0"/>
              </a:spcAft>
              <a:buSzPts val="2000"/>
              <a:buFont typeface="Raleway"/>
              <a:buNone/>
              <a:defRPr sz="2000" b="1">
                <a:latin typeface="Raleway"/>
                <a:ea typeface="Raleway"/>
                <a:cs typeface="Raleway"/>
                <a:sym typeface="Raleway"/>
              </a:defRPr>
            </a:lvl9pPr>
          </a:lstStyle>
          <a:p>
            <a:endParaRPr/>
          </a:p>
        </p:txBody>
      </p:sp>
      <p:sp>
        <p:nvSpPr>
          <p:cNvPr id="209" name="Google Shape;209;p25"/>
          <p:cNvSpPr txBox="1">
            <a:spLocks noGrp="1"/>
          </p:cNvSpPr>
          <p:nvPr>
            <p:ph type="subTitle" idx="9"/>
          </p:nvPr>
        </p:nvSpPr>
        <p:spPr>
          <a:xfrm>
            <a:off x="6133197" y="1351763"/>
            <a:ext cx="1986000" cy="3771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000"/>
              <a:buFont typeface="Raleway"/>
              <a:buNone/>
              <a:defRPr sz="1900">
                <a:solidFill>
                  <a:schemeClr val="dk1"/>
                </a:solidFill>
                <a:latin typeface="Inter Tight ExtraBold"/>
                <a:ea typeface="Inter Tight ExtraBold"/>
                <a:cs typeface="Inter Tight ExtraBold"/>
                <a:sym typeface="Inter Tight ExtraBold"/>
              </a:defRPr>
            </a:lvl1pPr>
            <a:lvl2pPr lvl="1" algn="ctr" rtl="0">
              <a:lnSpc>
                <a:spcPct val="100000"/>
              </a:lnSpc>
              <a:spcBef>
                <a:spcPts val="0"/>
              </a:spcBef>
              <a:spcAft>
                <a:spcPts val="0"/>
              </a:spcAft>
              <a:buSzPts val="2000"/>
              <a:buFont typeface="Raleway"/>
              <a:buNone/>
              <a:defRPr sz="2000" b="1">
                <a:latin typeface="Raleway"/>
                <a:ea typeface="Raleway"/>
                <a:cs typeface="Raleway"/>
                <a:sym typeface="Raleway"/>
              </a:defRPr>
            </a:lvl2pPr>
            <a:lvl3pPr lvl="2" algn="ctr" rtl="0">
              <a:lnSpc>
                <a:spcPct val="100000"/>
              </a:lnSpc>
              <a:spcBef>
                <a:spcPts val="0"/>
              </a:spcBef>
              <a:spcAft>
                <a:spcPts val="0"/>
              </a:spcAft>
              <a:buSzPts val="2000"/>
              <a:buFont typeface="Raleway"/>
              <a:buNone/>
              <a:defRPr sz="2000" b="1">
                <a:latin typeface="Raleway"/>
                <a:ea typeface="Raleway"/>
                <a:cs typeface="Raleway"/>
                <a:sym typeface="Raleway"/>
              </a:defRPr>
            </a:lvl3pPr>
            <a:lvl4pPr lvl="3" algn="ctr" rtl="0">
              <a:lnSpc>
                <a:spcPct val="100000"/>
              </a:lnSpc>
              <a:spcBef>
                <a:spcPts val="0"/>
              </a:spcBef>
              <a:spcAft>
                <a:spcPts val="0"/>
              </a:spcAft>
              <a:buSzPts val="2000"/>
              <a:buFont typeface="Raleway"/>
              <a:buNone/>
              <a:defRPr sz="2000" b="1">
                <a:latin typeface="Raleway"/>
                <a:ea typeface="Raleway"/>
                <a:cs typeface="Raleway"/>
                <a:sym typeface="Raleway"/>
              </a:defRPr>
            </a:lvl4pPr>
            <a:lvl5pPr lvl="4" algn="ctr" rtl="0">
              <a:lnSpc>
                <a:spcPct val="100000"/>
              </a:lnSpc>
              <a:spcBef>
                <a:spcPts val="0"/>
              </a:spcBef>
              <a:spcAft>
                <a:spcPts val="0"/>
              </a:spcAft>
              <a:buSzPts val="2000"/>
              <a:buFont typeface="Raleway"/>
              <a:buNone/>
              <a:defRPr sz="2000" b="1">
                <a:latin typeface="Raleway"/>
                <a:ea typeface="Raleway"/>
                <a:cs typeface="Raleway"/>
                <a:sym typeface="Raleway"/>
              </a:defRPr>
            </a:lvl5pPr>
            <a:lvl6pPr lvl="5" algn="ctr" rtl="0">
              <a:lnSpc>
                <a:spcPct val="100000"/>
              </a:lnSpc>
              <a:spcBef>
                <a:spcPts val="0"/>
              </a:spcBef>
              <a:spcAft>
                <a:spcPts val="0"/>
              </a:spcAft>
              <a:buSzPts val="2000"/>
              <a:buFont typeface="Raleway"/>
              <a:buNone/>
              <a:defRPr sz="2000" b="1">
                <a:latin typeface="Raleway"/>
                <a:ea typeface="Raleway"/>
                <a:cs typeface="Raleway"/>
                <a:sym typeface="Raleway"/>
              </a:defRPr>
            </a:lvl6pPr>
            <a:lvl7pPr lvl="6" algn="ctr" rtl="0">
              <a:lnSpc>
                <a:spcPct val="100000"/>
              </a:lnSpc>
              <a:spcBef>
                <a:spcPts val="0"/>
              </a:spcBef>
              <a:spcAft>
                <a:spcPts val="0"/>
              </a:spcAft>
              <a:buSzPts val="2000"/>
              <a:buFont typeface="Raleway"/>
              <a:buNone/>
              <a:defRPr sz="2000" b="1">
                <a:latin typeface="Raleway"/>
                <a:ea typeface="Raleway"/>
                <a:cs typeface="Raleway"/>
                <a:sym typeface="Raleway"/>
              </a:defRPr>
            </a:lvl7pPr>
            <a:lvl8pPr lvl="7" algn="ctr" rtl="0">
              <a:lnSpc>
                <a:spcPct val="100000"/>
              </a:lnSpc>
              <a:spcBef>
                <a:spcPts val="0"/>
              </a:spcBef>
              <a:spcAft>
                <a:spcPts val="0"/>
              </a:spcAft>
              <a:buSzPts val="2000"/>
              <a:buFont typeface="Raleway"/>
              <a:buNone/>
              <a:defRPr sz="2000" b="1">
                <a:latin typeface="Raleway"/>
                <a:ea typeface="Raleway"/>
                <a:cs typeface="Raleway"/>
                <a:sym typeface="Raleway"/>
              </a:defRPr>
            </a:lvl8pPr>
            <a:lvl9pPr lvl="8" algn="ctr" rtl="0">
              <a:lnSpc>
                <a:spcPct val="100000"/>
              </a:lnSpc>
              <a:spcBef>
                <a:spcPts val="0"/>
              </a:spcBef>
              <a:spcAft>
                <a:spcPts val="0"/>
              </a:spcAft>
              <a:buSzPts val="2000"/>
              <a:buFont typeface="Raleway"/>
              <a:buNone/>
              <a:defRPr sz="2000" b="1">
                <a:latin typeface="Raleway"/>
                <a:ea typeface="Raleway"/>
                <a:cs typeface="Raleway"/>
                <a:sym typeface="Raleway"/>
              </a:defRPr>
            </a:lvl9pPr>
          </a:lstStyle>
          <a:p>
            <a:endParaRPr/>
          </a:p>
        </p:txBody>
      </p:sp>
      <p:sp>
        <p:nvSpPr>
          <p:cNvPr id="210" name="Google Shape;210;p25"/>
          <p:cNvSpPr txBox="1">
            <a:spLocks noGrp="1"/>
          </p:cNvSpPr>
          <p:nvPr>
            <p:ph type="subTitle" idx="13"/>
          </p:nvPr>
        </p:nvSpPr>
        <p:spPr>
          <a:xfrm>
            <a:off x="1024800" y="3078840"/>
            <a:ext cx="1986000" cy="3771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000"/>
              <a:buFont typeface="Raleway"/>
              <a:buNone/>
              <a:defRPr sz="1900">
                <a:solidFill>
                  <a:schemeClr val="dk1"/>
                </a:solidFill>
                <a:latin typeface="Inter Tight ExtraBold"/>
                <a:ea typeface="Inter Tight ExtraBold"/>
                <a:cs typeface="Inter Tight ExtraBold"/>
                <a:sym typeface="Inter Tight ExtraBold"/>
              </a:defRPr>
            </a:lvl1pPr>
            <a:lvl2pPr lvl="1" algn="ctr" rtl="0">
              <a:lnSpc>
                <a:spcPct val="100000"/>
              </a:lnSpc>
              <a:spcBef>
                <a:spcPts val="0"/>
              </a:spcBef>
              <a:spcAft>
                <a:spcPts val="0"/>
              </a:spcAft>
              <a:buSzPts val="2000"/>
              <a:buFont typeface="Raleway"/>
              <a:buNone/>
              <a:defRPr sz="2000" b="1">
                <a:latin typeface="Raleway"/>
                <a:ea typeface="Raleway"/>
                <a:cs typeface="Raleway"/>
                <a:sym typeface="Raleway"/>
              </a:defRPr>
            </a:lvl2pPr>
            <a:lvl3pPr lvl="2" algn="ctr" rtl="0">
              <a:lnSpc>
                <a:spcPct val="100000"/>
              </a:lnSpc>
              <a:spcBef>
                <a:spcPts val="0"/>
              </a:spcBef>
              <a:spcAft>
                <a:spcPts val="0"/>
              </a:spcAft>
              <a:buSzPts val="2000"/>
              <a:buFont typeface="Raleway"/>
              <a:buNone/>
              <a:defRPr sz="2000" b="1">
                <a:latin typeface="Raleway"/>
                <a:ea typeface="Raleway"/>
                <a:cs typeface="Raleway"/>
                <a:sym typeface="Raleway"/>
              </a:defRPr>
            </a:lvl3pPr>
            <a:lvl4pPr lvl="3" algn="ctr" rtl="0">
              <a:lnSpc>
                <a:spcPct val="100000"/>
              </a:lnSpc>
              <a:spcBef>
                <a:spcPts val="0"/>
              </a:spcBef>
              <a:spcAft>
                <a:spcPts val="0"/>
              </a:spcAft>
              <a:buSzPts val="2000"/>
              <a:buFont typeface="Raleway"/>
              <a:buNone/>
              <a:defRPr sz="2000" b="1">
                <a:latin typeface="Raleway"/>
                <a:ea typeface="Raleway"/>
                <a:cs typeface="Raleway"/>
                <a:sym typeface="Raleway"/>
              </a:defRPr>
            </a:lvl4pPr>
            <a:lvl5pPr lvl="4" algn="ctr" rtl="0">
              <a:lnSpc>
                <a:spcPct val="100000"/>
              </a:lnSpc>
              <a:spcBef>
                <a:spcPts val="0"/>
              </a:spcBef>
              <a:spcAft>
                <a:spcPts val="0"/>
              </a:spcAft>
              <a:buSzPts val="2000"/>
              <a:buFont typeface="Raleway"/>
              <a:buNone/>
              <a:defRPr sz="2000" b="1">
                <a:latin typeface="Raleway"/>
                <a:ea typeface="Raleway"/>
                <a:cs typeface="Raleway"/>
                <a:sym typeface="Raleway"/>
              </a:defRPr>
            </a:lvl5pPr>
            <a:lvl6pPr lvl="5" algn="ctr" rtl="0">
              <a:lnSpc>
                <a:spcPct val="100000"/>
              </a:lnSpc>
              <a:spcBef>
                <a:spcPts val="0"/>
              </a:spcBef>
              <a:spcAft>
                <a:spcPts val="0"/>
              </a:spcAft>
              <a:buSzPts val="2000"/>
              <a:buFont typeface="Raleway"/>
              <a:buNone/>
              <a:defRPr sz="2000" b="1">
                <a:latin typeface="Raleway"/>
                <a:ea typeface="Raleway"/>
                <a:cs typeface="Raleway"/>
                <a:sym typeface="Raleway"/>
              </a:defRPr>
            </a:lvl6pPr>
            <a:lvl7pPr lvl="6" algn="ctr" rtl="0">
              <a:lnSpc>
                <a:spcPct val="100000"/>
              </a:lnSpc>
              <a:spcBef>
                <a:spcPts val="0"/>
              </a:spcBef>
              <a:spcAft>
                <a:spcPts val="0"/>
              </a:spcAft>
              <a:buSzPts val="2000"/>
              <a:buFont typeface="Raleway"/>
              <a:buNone/>
              <a:defRPr sz="2000" b="1">
                <a:latin typeface="Raleway"/>
                <a:ea typeface="Raleway"/>
                <a:cs typeface="Raleway"/>
                <a:sym typeface="Raleway"/>
              </a:defRPr>
            </a:lvl7pPr>
            <a:lvl8pPr lvl="7" algn="ctr" rtl="0">
              <a:lnSpc>
                <a:spcPct val="100000"/>
              </a:lnSpc>
              <a:spcBef>
                <a:spcPts val="0"/>
              </a:spcBef>
              <a:spcAft>
                <a:spcPts val="0"/>
              </a:spcAft>
              <a:buSzPts val="2000"/>
              <a:buFont typeface="Raleway"/>
              <a:buNone/>
              <a:defRPr sz="2000" b="1">
                <a:latin typeface="Raleway"/>
                <a:ea typeface="Raleway"/>
                <a:cs typeface="Raleway"/>
                <a:sym typeface="Raleway"/>
              </a:defRPr>
            </a:lvl8pPr>
            <a:lvl9pPr lvl="8" algn="ctr" rtl="0">
              <a:lnSpc>
                <a:spcPct val="100000"/>
              </a:lnSpc>
              <a:spcBef>
                <a:spcPts val="0"/>
              </a:spcBef>
              <a:spcAft>
                <a:spcPts val="0"/>
              </a:spcAft>
              <a:buSzPts val="2000"/>
              <a:buFont typeface="Raleway"/>
              <a:buNone/>
              <a:defRPr sz="2000" b="1">
                <a:latin typeface="Raleway"/>
                <a:ea typeface="Raleway"/>
                <a:cs typeface="Raleway"/>
                <a:sym typeface="Raleway"/>
              </a:defRPr>
            </a:lvl9pPr>
          </a:lstStyle>
          <a:p>
            <a:endParaRPr/>
          </a:p>
        </p:txBody>
      </p:sp>
      <p:sp>
        <p:nvSpPr>
          <p:cNvPr id="211" name="Google Shape;211;p25"/>
          <p:cNvSpPr txBox="1">
            <a:spLocks noGrp="1"/>
          </p:cNvSpPr>
          <p:nvPr>
            <p:ph type="subTitle" idx="14"/>
          </p:nvPr>
        </p:nvSpPr>
        <p:spPr>
          <a:xfrm>
            <a:off x="3579000" y="3078840"/>
            <a:ext cx="1986000" cy="3771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000"/>
              <a:buFont typeface="Raleway"/>
              <a:buNone/>
              <a:defRPr sz="1900">
                <a:solidFill>
                  <a:schemeClr val="dk1"/>
                </a:solidFill>
                <a:latin typeface="Inter Tight ExtraBold"/>
                <a:ea typeface="Inter Tight ExtraBold"/>
                <a:cs typeface="Inter Tight ExtraBold"/>
                <a:sym typeface="Inter Tight ExtraBold"/>
              </a:defRPr>
            </a:lvl1pPr>
            <a:lvl2pPr lvl="1" algn="ctr" rtl="0">
              <a:lnSpc>
                <a:spcPct val="100000"/>
              </a:lnSpc>
              <a:spcBef>
                <a:spcPts val="0"/>
              </a:spcBef>
              <a:spcAft>
                <a:spcPts val="0"/>
              </a:spcAft>
              <a:buSzPts val="2000"/>
              <a:buFont typeface="Raleway"/>
              <a:buNone/>
              <a:defRPr sz="2000" b="1">
                <a:latin typeface="Raleway"/>
                <a:ea typeface="Raleway"/>
                <a:cs typeface="Raleway"/>
                <a:sym typeface="Raleway"/>
              </a:defRPr>
            </a:lvl2pPr>
            <a:lvl3pPr lvl="2" algn="ctr" rtl="0">
              <a:lnSpc>
                <a:spcPct val="100000"/>
              </a:lnSpc>
              <a:spcBef>
                <a:spcPts val="0"/>
              </a:spcBef>
              <a:spcAft>
                <a:spcPts val="0"/>
              </a:spcAft>
              <a:buSzPts val="2000"/>
              <a:buFont typeface="Raleway"/>
              <a:buNone/>
              <a:defRPr sz="2000" b="1">
                <a:latin typeface="Raleway"/>
                <a:ea typeface="Raleway"/>
                <a:cs typeface="Raleway"/>
                <a:sym typeface="Raleway"/>
              </a:defRPr>
            </a:lvl3pPr>
            <a:lvl4pPr lvl="3" algn="ctr" rtl="0">
              <a:lnSpc>
                <a:spcPct val="100000"/>
              </a:lnSpc>
              <a:spcBef>
                <a:spcPts val="0"/>
              </a:spcBef>
              <a:spcAft>
                <a:spcPts val="0"/>
              </a:spcAft>
              <a:buSzPts val="2000"/>
              <a:buFont typeface="Raleway"/>
              <a:buNone/>
              <a:defRPr sz="2000" b="1">
                <a:latin typeface="Raleway"/>
                <a:ea typeface="Raleway"/>
                <a:cs typeface="Raleway"/>
                <a:sym typeface="Raleway"/>
              </a:defRPr>
            </a:lvl4pPr>
            <a:lvl5pPr lvl="4" algn="ctr" rtl="0">
              <a:lnSpc>
                <a:spcPct val="100000"/>
              </a:lnSpc>
              <a:spcBef>
                <a:spcPts val="0"/>
              </a:spcBef>
              <a:spcAft>
                <a:spcPts val="0"/>
              </a:spcAft>
              <a:buSzPts val="2000"/>
              <a:buFont typeface="Raleway"/>
              <a:buNone/>
              <a:defRPr sz="2000" b="1">
                <a:latin typeface="Raleway"/>
                <a:ea typeface="Raleway"/>
                <a:cs typeface="Raleway"/>
                <a:sym typeface="Raleway"/>
              </a:defRPr>
            </a:lvl5pPr>
            <a:lvl6pPr lvl="5" algn="ctr" rtl="0">
              <a:lnSpc>
                <a:spcPct val="100000"/>
              </a:lnSpc>
              <a:spcBef>
                <a:spcPts val="0"/>
              </a:spcBef>
              <a:spcAft>
                <a:spcPts val="0"/>
              </a:spcAft>
              <a:buSzPts val="2000"/>
              <a:buFont typeface="Raleway"/>
              <a:buNone/>
              <a:defRPr sz="2000" b="1">
                <a:latin typeface="Raleway"/>
                <a:ea typeface="Raleway"/>
                <a:cs typeface="Raleway"/>
                <a:sym typeface="Raleway"/>
              </a:defRPr>
            </a:lvl6pPr>
            <a:lvl7pPr lvl="6" algn="ctr" rtl="0">
              <a:lnSpc>
                <a:spcPct val="100000"/>
              </a:lnSpc>
              <a:spcBef>
                <a:spcPts val="0"/>
              </a:spcBef>
              <a:spcAft>
                <a:spcPts val="0"/>
              </a:spcAft>
              <a:buSzPts val="2000"/>
              <a:buFont typeface="Raleway"/>
              <a:buNone/>
              <a:defRPr sz="2000" b="1">
                <a:latin typeface="Raleway"/>
                <a:ea typeface="Raleway"/>
                <a:cs typeface="Raleway"/>
                <a:sym typeface="Raleway"/>
              </a:defRPr>
            </a:lvl7pPr>
            <a:lvl8pPr lvl="7" algn="ctr" rtl="0">
              <a:lnSpc>
                <a:spcPct val="100000"/>
              </a:lnSpc>
              <a:spcBef>
                <a:spcPts val="0"/>
              </a:spcBef>
              <a:spcAft>
                <a:spcPts val="0"/>
              </a:spcAft>
              <a:buSzPts val="2000"/>
              <a:buFont typeface="Raleway"/>
              <a:buNone/>
              <a:defRPr sz="2000" b="1">
                <a:latin typeface="Raleway"/>
                <a:ea typeface="Raleway"/>
                <a:cs typeface="Raleway"/>
                <a:sym typeface="Raleway"/>
              </a:defRPr>
            </a:lvl8pPr>
            <a:lvl9pPr lvl="8" algn="ctr" rtl="0">
              <a:lnSpc>
                <a:spcPct val="100000"/>
              </a:lnSpc>
              <a:spcBef>
                <a:spcPts val="0"/>
              </a:spcBef>
              <a:spcAft>
                <a:spcPts val="0"/>
              </a:spcAft>
              <a:buSzPts val="2000"/>
              <a:buFont typeface="Raleway"/>
              <a:buNone/>
              <a:defRPr sz="2000" b="1">
                <a:latin typeface="Raleway"/>
                <a:ea typeface="Raleway"/>
                <a:cs typeface="Raleway"/>
                <a:sym typeface="Raleway"/>
              </a:defRPr>
            </a:lvl9pPr>
          </a:lstStyle>
          <a:p>
            <a:endParaRPr/>
          </a:p>
        </p:txBody>
      </p:sp>
      <p:sp>
        <p:nvSpPr>
          <p:cNvPr id="212" name="Google Shape;212;p25"/>
          <p:cNvSpPr txBox="1">
            <a:spLocks noGrp="1"/>
          </p:cNvSpPr>
          <p:nvPr>
            <p:ph type="subTitle" idx="15"/>
          </p:nvPr>
        </p:nvSpPr>
        <p:spPr>
          <a:xfrm>
            <a:off x="6133197" y="3078840"/>
            <a:ext cx="1986000" cy="3771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000"/>
              <a:buFont typeface="Raleway"/>
              <a:buNone/>
              <a:defRPr sz="1900">
                <a:solidFill>
                  <a:schemeClr val="dk1"/>
                </a:solidFill>
                <a:latin typeface="Inter Tight ExtraBold"/>
                <a:ea typeface="Inter Tight ExtraBold"/>
                <a:cs typeface="Inter Tight ExtraBold"/>
                <a:sym typeface="Inter Tight ExtraBold"/>
              </a:defRPr>
            </a:lvl1pPr>
            <a:lvl2pPr lvl="1" algn="ctr" rtl="0">
              <a:lnSpc>
                <a:spcPct val="100000"/>
              </a:lnSpc>
              <a:spcBef>
                <a:spcPts val="0"/>
              </a:spcBef>
              <a:spcAft>
                <a:spcPts val="0"/>
              </a:spcAft>
              <a:buSzPts val="2000"/>
              <a:buFont typeface="Raleway"/>
              <a:buNone/>
              <a:defRPr sz="2000" b="1">
                <a:latin typeface="Raleway"/>
                <a:ea typeface="Raleway"/>
                <a:cs typeface="Raleway"/>
                <a:sym typeface="Raleway"/>
              </a:defRPr>
            </a:lvl2pPr>
            <a:lvl3pPr lvl="2" algn="ctr" rtl="0">
              <a:lnSpc>
                <a:spcPct val="100000"/>
              </a:lnSpc>
              <a:spcBef>
                <a:spcPts val="0"/>
              </a:spcBef>
              <a:spcAft>
                <a:spcPts val="0"/>
              </a:spcAft>
              <a:buSzPts val="2000"/>
              <a:buFont typeface="Raleway"/>
              <a:buNone/>
              <a:defRPr sz="2000" b="1">
                <a:latin typeface="Raleway"/>
                <a:ea typeface="Raleway"/>
                <a:cs typeface="Raleway"/>
                <a:sym typeface="Raleway"/>
              </a:defRPr>
            </a:lvl3pPr>
            <a:lvl4pPr lvl="3" algn="ctr" rtl="0">
              <a:lnSpc>
                <a:spcPct val="100000"/>
              </a:lnSpc>
              <a:spcBef>
                <a:spcPts val="0"/>
              </a:spcBef>
              <a:spcAft>
                <a:spcPts val="0"/>
              </a:spcAft>
              <a:buSzPts val="2000"/>
              <a:buFont typeface="Raleway"/>
              <a:buNone/>
              <a:defRPr sz="2000" b="1">
                <a:latin typeface="Raleway"/>
                <a:ea typeface="Raleway"/>
                <a:cs typeface="Raleway"/>
                <a:sym typeface="Raleway"/>
              </a:defRPr>
            </a:lvl4pPr>
            <a:lvl5pPr lvl="4" algn="ctr" rtl="0">
              <a:lnSpc>
                <a:spcPct val="100000"/>
              </a:lnSpc>
              <a:spcBef>
                <a:spcPts val="0"/>
              </a:spcBef>
              <a:spcAft>
                <a:spcPts val="0"/>
              </a:spcAft>
              <a:buSzPts val="2000"/>
              <a:buFont typeface="Raleway"/>
              <a:buNone/>
              <a:defRPr sz="2000" b="1">
                <a:latin typeface="Raleway"/>
                <a:ea typeface="Raleway"/>
                <a:cs typeface="Raleway"/>
                <a:sym typeface="Raleway"/>
              </a:defRPr>
            </a:lvl5pPr>
            <a:lvl6pPr lvl="5" algn="ctr" rtl="0">
              <a:lnSpc>
                <a:spcPct val="100000"/>
              </a:lnSpc>
              <a:spcBef>
                <a:spcPts val="0"/>
              </a:spcBef>
              <a:spcAft>
                <a:spcPts val="0"/>
              </a:spcAft>
              <a:buSzPts val="2000"/>
              <a:buFont typeface="Raleway"/>
              <a:buNone/>
              <a:defRPr sz="2000" b="1">
                <a:latin typeface="Raleway"/>
                <a:ea typeface="Raleway"/>
                <a:cs typeface="Raleway"/>
                <a:sym typeface="Raleway"/>
              </a:defRPr>
            </a:lvl6pPr>
            <a:lvl7pPr lvl="6" algn="ctr" rtl="0">
              <a:lnSpc>
                <a:spcPct val="100000"/>
              </a:lnSpc>
              <a:spcBef>
                <a:spcPts val="0"/>
              </a:spcBef>
              <a:spcAft>
                <a:spcPts val="0"/>
              </a:spcAft>
              <a:buSzPts val="2000"/>
              <a:buFont typeface="Raleway"/>
              <a:buNone/>
              <a:defRPr sz="2000" b="1">
                <a:latin typeface="Raleway"/>
                <a:ea typeface="Raleway"/>
                <a:cs typeface="Raleway"/>
                <a:sym typeface="Raleway"/>
              </a:defRPr>
            </a:lvl7pPr>
            <a:lvl8pPr lvl="7" algn="ctr" rtl="0">
              <a:lnSpc>
                <a:spcPct val="100000"/>
              </a:lnSpc>
              <a:spcBef>
                <a:spcPts val="0"/>
              </a:spcBef>
              <a:spcAft>
                <a:spcPts val="0"/>
              </a:spcAft>
              <a:buSzPts val="2000"/>
              <a:buFont typeface="Raleway"/>
              <a:buNone/>
              <a:defRPr sz="2000" b="1">
                <a:latin typeface="Raleway"/>
                <a:ea typeface="Raleway"/>
                <a:cs typeface="Raleway"/>
                <a:sym typeface="Raleway"/>
              </a:defRPr>
            </a:lvl8pPr>
            <a:lvl9pPr lvl="8" algn="ctr" rtl="0">
              <a:lnSpc>
                <a:spcPct val="100000"/>
              </a:lnSpc>
              <a:spcBef>
                <a:spcPts val="0"/>
              </a:spcBef>
              <a:spcAft>
                <a:spcPts val="0"/>
              </a:spcAft>
              <a:buSzPts val="2000"/>
              <a:buFont typeface="Raleway"/>
              <a:buNone/>
              <a:defRPr sz="2000" b="1">
                <a:latin typeface="Raleway"/>
                <a:ea typeface="Raleway"/>
                <a:cs typeface="Raleway"/>
                <a:sym typeface="Raleway"/>
              </a:defRPr>
            </a:lvl9pPr>
          </a:lstStyle>
          <a:p>
            <a:endParaRPr/>
          </a:p>
        </p:txBody>
      </p:sp>
      <p:grpSp>
        <p:nvGrpSpPr>
          <p:cNvPr id="213" name="Google Shape;213;p25"/>
          <p:cNvGrpSpPr/>
          <p:nvPr/>
        </p:nvGrpSpPr>
        <p:grpSpPr>
          <a:xfrm>
            <a:off x="-1754293" y="-598349"/>
            <a:ext cx="10910092" cy="5741849"/>
            <a:chOff x="-1754293" y="-598349"/>
            <a:chExt cx="10910092" cy="5741849"/>
          </a:xfrm>
        </p:grpSpPr>
        <p:pic>
          <p:nvPicPr>
            <p:cNvPr id="214" name="Google Shape;214;p25"/>
            <p:cNvPicPr preferRelativeResize="0"/>
            <p:nvPr/>
          </p:nvPicPr>
          <p:blipFill>
            <a:blip r:embed="rId2">
              <a:alphaModFix/>
            </a:blip>
            <a:stretch>
              <a:fillRect/>
            </a:stretch>
          </p:blipFill>
          <p:spPr>
            <a:xfrm rot="-7433160" flipH="1">
              <a:off x="-1209362" y="-246094"/>
              <a:ext cx="2162776" cy="2465580"/>
            </a:xfrm>
            <a:prstGeom prst="rect">
              <a:avLst/>
            </a:prstGeom>
            <a:noFill/>
            <a:ln>
              <a:noFill/>
            </a:ln>
          </p:spPr>
        </p:pic>
        <p:sp>
          <p:nvSpPr>
            <p:cNvPr id="215" name="Google Shape;215;p25"/>
            <p:cNvSpPr/>
            <p:nvPr/>
          </p:nvSpPr>
          <p:spPr>
            <a:xfrm flipH="1">
              <a:off x="7990300" y="3979200"/>
              <a:ext cx="1165500" cy="1164300"/>
            </a:xfrm>
            <a:prstGeom prst="rtTriangle">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DM Sans"/>
                <a:ea typeface="DM Sans"/>
                <a:cs typeface="DM Sans"/>
                <a:sym typeface="DM Sans"/>
              </a:endParaRPr>
            </a:p>
          </p:txBody>
        </p:sp>
      </p:gr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225" y="445025"/>
            <a:ext cx="77175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3300"/>
              <a:buFont typeface="Inter Tight ExtraBold"/>
              <a:buNone/>
              <a:defRPr sz="3300">
                <a:solidFill>
                  <a:schemeClr val="dk1"/>
                </a:solidFill>
                <a:latin typeface="Inter Tight ExtraBold"/>
                <a:ea typeface="Inter Tight ExtraBold"/>
                <a:cs typeface="Inter Tight ExtraBold"/>
                <a:sym typeface="Inter Tight ExtraBold"/>
              </a:defRPr>
            </a:lvl1pPr>
            <a:lvl2pPr lvl="1" rtl="0">
              <a:spcBef>
                <a:spcPts val="0"/>
              </a:spcBef>
              <a:spcAft>
                <a:spcPts val="0"/>
              </a:spcAft>
              <a:buClr>
                <a:schemeClr val="dk1"/>
              </a:buClr>
              <a:buSzPts val="3300"/>
              <a:buFont typeface="Inter Tight ExtraBold"/>
              <a:buNone/>
              <a:defRPr sz="3300">
                <a:solidFill>
                  <a:schemeClr val="dk1"/>
                </a:solidFill>
                <a:latin typeface="Inter Tight ExtraBold"/>
                <a:ea typeface="Inter Tight ExtraBold"/>
                <a:cs typeface="Inter Tight ExtraBold"/>
                <a:sym typeface="Inter Tight ExtraBold"/>
              </a:defRPr>
            </a:lvl2pPr>
            <a:lvl3pPr lvl="2" rtl="0">
              <a:spcBef>
                <a:spcPts val="0"/>
              </a:spcBef>
              <a:spcAft>
                <a:spcPts val="0"/>
              </a:spcAft>
              <a:buClr>
                <a:schemeClr val="dk1"/>
              </a:buClr>
              <a:buSzPts val="3300"/>
              <a:buFont typeface="Inter Tight ExtraBold"/>
              <a:buNone/>
              <a:defRPr sz="3300">
                <a:solidFill>
                  <a:schemeClr val="dk1"/>
                </a:solidFill>
                <a:latin typeface="Inter Tight ExtraBold"/>
                <a:ea typeface="Inter Tight ExtraBold"/>
                <a:cs typeface="Inter Tight ExtraBold"/>
                <a:sym typeface="Inter Tight ExtraBold"/>
              </a:defRPr>
            </a:lvl3pPr>
            <a:lvl4pPr lvl="3" rtl="0">
              <a:spcBef>
                <a:spcPts val="0"/>
              </a:spcBef>
              <a:spcAft>
                <a:spcPts val="0"/>
              </a:spcAft>
              <a:buClr>
                <a:schemeClr val="dk1"/>
              </a:buClr>
              <a:buSzPts val="3300"/>
              <a:buFont typeface="Inter Tight ExtraBold"/>
              <a:buNone/>
              <a:defRPr sz="3300">
                <a:solidFill>
                  <a:schemeClr val="dk1"/>
                </a:solidFill>
                <a:latin typeface="Inter Tight ExtraBold"/>
                <a:ea typeface="Inter Tight ExtraBold"/>
                <a:cs typeface="Inter Tight ExtraBold"/>
                <a:sym typeface="Inter Tight ExtraBold"/>
              </a:defRPr>
            </a:lvl4pPr>
            <a:lvl5pPr lvl="4" rtl="0">
              <a:spcBef>
                <a:spcPts val="0"/>
              </a:spcBef>
              <a:spcAft>
                <a:spcPts val="0"/>
              </a:spcAft>
              <a:buClr>
                <a:schemeClr val="dk1"/>
              </a:buClr>
              <a:buSzPts val="3300"/>
              <a:buFont typeface="Inter Tight ExtraBold"/>
              <a:buNone/>
              <a:defRPr sz="3300">
                <a:solidFill>
                  <a:schemeClr val="dk1"/>
                </a:solidFill>
                <a:latin typeface="Inter Tight ExtraBold"/>
                <a:ea typeface="Inter Tight ExtraBold"/>
                <a:cs typeface="Inter Tight ExtraBold"/>
                <a:sym typeface="Inter Tight ExtraBold"/>
              </a:defRPr>
            </a:lvl5pPr>
            <a:lvl6pPr lvl="5" rtl="0">
              <a:spcBef>
                <a:spcPts val="0"/>
              </a:spcBef>
              <a:spcAft>
                <a:spcPts val="0"/>
              </a:spcAft>
              <a:buClr>
                <a:schemeClr val="dk1"/>
              </a:buClr>
              <a:buSzPts val="3300"/>
              <a:buFont typeface="Inter Tight ExtraBold"/>
              <a:buNone/>
              <a:defRPr sz="3300">
                <a:solidFill>
                  <a:schemeClr val="dk1"/>
                </a:solidFill>
                <a:latin typeface="Inter Tight ExtraBold"/>
                <a:ea typeface="Inter Tight ExtraBold"/>
                <a:cs typeface="Inter Tight ExtraBold"/>
                <a:sym typeface="Inter Tight ExtraBold"/>
              </a:defRPr>
            </a:lvl6pPr>
            <a:lvl7pPr lvl="6" rtl="0">
              <a:spcBef>
                <a:spcPts val="0"/>
              </a:spcBef>
              <a:spcAft>
                <a:spcPts val="0"/>
              </a:spcAft>
              <a:buClr>
                <a:schemeClr val="dk1"/>
              </a:buClr>
              <a:buSzPts val="3300"/>
              <a:buFont typeface="Inter Tight ExtraBold"/>
              <a:buNone/>
              <a:defRPr sz="3300">
                <a:solidFill>
                  <a:schemeClr val="dk1"/>
                </a:solidFill>
                <a:latin typeface="Inter Tight ExtraBold"/>
                <a:ea typeface="Inter Tight ExtraBold"/>
                <a:cs typeface="Inter Tight ExtraBold"/>
                <a:sym typeface="Inter Tight ExtraBold"/>
              </a:defRPr>
            </a:lvl7pPr>
            <a:lvl8pPr lvl="7" rtl="0">
              <a:spcBef>
                <a:spcPts val="0"/>
              </a:spcBef>
              <a:spcAft>
                <a:spcPts val="0"/>
              </a:spcAft>
              <a:buClr>
                <a:schemeClr val="dk1"/>
              </a:buClr>
              <a:buSzPts val="3300"/>
              <a:buFont typeface="Inter Tight ExtraBold"/>
              <a:buNone/>
              <a:defRPr sz="3300">
                <a:solidFill>
                  <a:schemeClr val="dk1"/>
                </a:solidFill>
                <a:latin typeface="Inter Tight ExtraBold"/>
                <a:ea typeface="Inter Tight ExtraBold"/>
                <a:cs typeface="Inter Tight ExtraBold"/>
                <a:sym typeface="Inter Tight ExtraBold"/>
              </a:defRPr>
            </a:lvl8pPr>
            <a:lvl9pPr lvl="8" rtl="0">
              <a:spcBef>
                <a:spcPts val="0"/>
              </a:spcBef>
              <a:spcAft>
                <a:spcPts val="0"/>
              </a:spcAft>
              <a:buClr>
                <a:schemeClr val="dk1"/>
              </a:buClr>
              <a:buSzPts val="3300"/>
              <a:buFont typeface="Inter Tight ExtraBold"/>
              <a:buNone/>
              <a:defRPr sz="3300">
                <a:solidFill>
                  <a:schemeClr val="dk1"/>
                </a:solidFill>
                <a:latin typeface="Inter Tight ExtraBold"/>
                <a:ea typeface="Inter Tight ExtraBold"/>
                <a:cs typeface="Inter Tight ExtraBold"/>
                <a:sym typeface="Inter Tight ExtraBold"/>
              </a:defRPr>
            </a:lvl9pPr>
          </a:lstStyle>
          <a:p>
            <a:endParaRPr/>
          </a:p>
        </p:txBody>
      </p:sp>
      <p:sp>
        <p:nvSpPr>
          <p:cNvPr id="7" name="Google Shape;7;p1"/>
          <p:cNvSpPr txBox="1">
            <a:spLocks noGrp="1"/>
          </p:cNvSpPr>
          <p:nvPr>
            <p:ph type="body" idx="1"/>
          </p:nvPr>
        </p:nvSpPr>
        <p:spPr>
          <a:xfrm>
            <a:off x="713225" y="1152475"/>
            <a:ext cx="7717500" cy="3416400"/>
          </a:xfrm>
          <a:prstGeom prst="rect">
            <a:avLst/>
          </a:prstGeom>
          <a:noFill/>
          <a:ln>
            <a:noFill/>
          </a:ln>
        </p:spPr>
        <p:txBody>
          <a:bodyPr spcFirstLastPara="1" wrap="square" lIns="91425" tIns="91425" rIns="91425" bIns="91425" anchor="t" anchorCtr="0">
            <a:noAutofit/>
          </a:bodyPr>
          <a:lstStyle>
            <a:lvl1pPr marL="457200" lvl="0" indent="-304800">
              <a:lnSpc>
                <a:spcPct val="100000"/>
              </a:lnSpc>
              <a:spcBef>
                <a:spcPts val="0"/>
              </a:spcBef>
              <a:spcAft>
                <a:spcPts val="0"/>
              </a:spcAft>
              <a:buClr>
                <a:schemeClr val="dk1"/>
              </a:buClr>
              <a:buSzPts val="1200"/>
              <a:buFont typeface="DM Sans"/>
              <a:buChar char="●"/>
              <a:defRPr sz="1200">
                <a:solidFill>
                  <a:schemeClr val="dk1"/>
                </a:solidFill>
                <a:latin typeface="DM Sans"/>
                <a:ea typeface="DM Sans"/>
                <a:cs typeface="DM Sans"/>
                <a:sym typeface="DM Sans"/>
              </a:defRPr>
            </a:lvl1pPr>
            <a:lvl2pPr marL="914400" lvl="1" indent="-304800">
              <a:lnSpc>
                <a:spcPct val="100000"/>
              </a:lnSpc>
              <a:spcBef>
                <a:spcPts val="0"/>
              </a:spcBef>
              <a:spcAft>
                <a:spcPts val="0"/>
              </a:spcAft>
              <a:buClr>
                <a:schemeClr val="dk1"/>
              </a:buClr>
              <a:buSzPts val="1200"/>
              <a:buFont typeface="DM Sans"/>
              <a:buChar char="○"/>
              <a:defRPr sz="1200">
                <a:solidFill>
                  <a:schemeClr val="dk1"/>
                </a:solidFill>
                <a:latin typeface="DM Sans"/>
                <a:ea typeface="DM Sans"/>
                <a:cs typeface="DM Sans"/>
                <a:sym typeface="DM Sans"/>
              </a:defRPr>
            </a:lvl2pPr>
            <a:lvl3pPr marL="1371600" lvl="2" indent="-304800">
              <a:lnSpc>
                <a:spcPct val="100000"/>
              </a:lnSpc>
              <a:spcBef>
                <a:spcPts val="0"/>
              </a:spcBef>
              <a:spcAft>
                <a:spcPts val="0"/>
              </a:spcAft>
              <a:buClr>
                <a:schemeClr val="dk1"/>
              </a:buClr>
              <a:buSzPts val="1200"/>
              <a:buFont typeface="DM Sans"/>
              <a:buChar char="■"/>
              <a:defRPr sz="1200">
                <a:solidFill>
                  <a:schemeClr val="dk1"/>
                </a:solidFill>
                <a:latin typeface="DM Sans"/>
                <a:ea typeface="DM Sans"/>
                <a:cs typeface="DM Sans"/>
                <a:sym typeface="DM Sans"/>
              </a:defRPr>
            </a:lvl3pPr>
            <a:lvl4pPr marL="1828800" lvl="3" indent="-304800">
              <a:lnSpc>
                <a:spcPct val="100000"/>
              </a:lnSpc>
              <a:spcBef>
                <a:spcPts val="0"/>
              </a:spcBef>
              <a:spcAft>
                <a:spcPts val="0"/>
              </a:spcAft>
              <a:buClr>
                <a:schemeClr val="dk1"/>
              </a:buClr>
              <a:buSzPts val="1200"/>
              <a:buFont typeface="DM Sans"/>
              <a:buChar char="●"/>
              <a:defRPr sz="1200">
                <a:solidFill>
                  <a:schemeClr val="dk1"/>
                </a:solidFill>
                <a:latin typeface="DM Sans"/>
                <a:ea typeface="DM Sans"/>
                <a:cs typeface="DM Sans"/>
                <a:sym typeface="DM Sans"/>
              </a:defRPr>
            </a:lvl4pPr>
            <a:lvl5pPr marL="2286000" lvl="4" indent="-304800">
              <a:lnSpc>
                <a:spcPct val="100000"/>
              </a:lnSpc>
              <a:spcBef>
                <a:spcPts val="0"/>
              </a:spcBef>
              <a:spcAft>
                <a:spcPts val="0"/>
              </a:spcAft>
              <a:buClr>
                <a:schemeClr val="dk1"/>
              </a:buClr>
              <a:buSzPts val="1200"/>
              <a:buFont typeface="DM Sans"/>
              <a:buChar char="○"/>
              <a:defRPr sz="1200">
                <a:solidFill>
                  <a:schemeClr val="dk1"/>
                </a:solidFill>
                <a:latin typeface="DM Sans"/>
                <a:ea typeface="DM Sans"/>
                <a:cs typeface="DM Sans"/>
                <a:sym typeface="DM Sans"/>
              </a:defRPr>
            </a:lvl5pPr>
            <a:lvl6pPr marL="2743200" lvl="5" indent="-304800">
              <a:lnSpc>
                <a:spcPct val="100000"/>
              </a:lnSpc>
              <a:spcBef>
                <a:spcPts val="0"/>
              </a:spcBef>
              <a:spcAft>
                <a:spcPts val="0"/>
              </a:spcAft>
              <a:buClr>
                <a:schemeClr val="dk1"/>
              </a:buClr>
              <a:buSzPts val="1200"/>
              <a:buFont typeface="DM Sans"/>
              <a:buChar char="■"/>
              <a:defRPr sz="1200">
                <a:solidFill>
                  <a:schemeClr val="dk1"/>
                </a:solidFill>
                <a:latin typeface="DM Sans"/>
                <a:ea typeface="DM Sans"/>
                <a:cs typeface="DM Sans"/>
                <a:sym typeface="DM Sans"/>
              </a:defRPr>
            </a:lvl6pPr>
            <a:lvl7pPr marL="3200400" lvl="6" indent="-304800">
              <a:lnSpc>
                <a:spcPct val="100000"/>
              </a:lnSpc>
              <a:spcBef>
                <a:spcPts val="0"/>
              </a:spcBef>
              <a:spcAft>
                <a:spcPts val="0"/>
              </a:spcAft>
              <a:buClr>
                <a:schemeClr val="dk1"/>
              </a:buClr>
              <a:buSzPts val="1200"/>
              <a:buFont typeface="DM Sans"/>
              <a:buChar char="●"/>
              <a:defRPr sz="1200">
                <a:solidFill>
                  <a:schemeClr val="dk1"/>
                </a:solidFill>
                <a:latin typeface="DM Sans"/>
                <a:ea typeface="DM Sans"/>
                <a:cs typeface="DM Sans"/>
                <a:sym typeface="DM Sans"/>
              </a:defRPr>
            </a:lvl7pPr>
            <a:lvl8pPr marL="3657600" lvl="7" indent="-304800">
              <a:lnSpc>
                <a:spcPct val="100000"/>
              </a:lnSpc>
              <a:spcBef>
                <a:spcPts val="0"/>
              </a:spcBef>
              <a:spcAft>
                <a:spcPts val="0"/>
              </a:spcAft>
              <a:buClr>
                <a:schemeClr val="dk1"/>
              </a:buClr>
              <a:buSzPts val="1200"/>
              <a:buFont typeface="DM Sans"/>
              <a:buChar char="○"/>
              <a:defRPr sz="1200">
                <a:solidFill>
                  <a:schemeClr val="dk1"/>
                </a:solidFill>
                <a:latin typeface="DM Sans"/>
                <a:ea typeface="DM Sans"/>
                <a:cs typeface="DM Sans"/>
                <a:sym typeface="DM Sans"/>
              </a:defRPr>
            </a:lvl8pPr>
            <a:lvl9pPr marL="4114800" lvl="8" indent="-304800">
              <a:lnSpc>
                <a:spcPct val="100000"/>
              </a:lnSpc>
              <a:spcBef>
                <a:spcPts val="0"/>
              </a:spcBef>
              <a:spcAft>
                <a:spcPts val="0"/>
              </a:spcAft>
              <a:buClr>
                <a:schemeClr val="dk1"/>
              </a:buClr>
              <a:buSzPts val="1200"/>
              <a:buFont typeface="DM Sans"/>
              <a:buChar char="■"/>
              <a:defRPr sz="1200">
                <a:solidFill>
                  <a:schemeClr val="dk1"/>
                </a:solidFill>
                <a:latin typeface="DM Sans"/>
                <a:ea typeface="DM Sans"/>
                <a:cs typeface="DM Sans"/>
                <a:sym typeface="DM Sans"/>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51" r:id="rId2"/>
    <p:sldLayoutId id="2147483653" r:id="rId3"/>
    <p:sldLayoutId id="2147483654" r:id="rId4"/>
    <p:sldLayoutId id="2147483658" r:id="rId5"/>
    <p:sldLayoutId id="2147483659" r:id="rId6"/>
    <p:sldLayoutId id="2147483664" r:id="rId7"/>
    <p:sldLayoutId id="2147483665" r:id="rId8"/>
    <p:sldLayoutId id="2147483671" r:id="rId9"/>
    <p:sldLayoutId id="2147483674" r:id="rId10"/>
    <p:sldLayoutId id="2147483677" r:id="rId11"/>
    <p:sldLayoutId id="2147483678" r:id="rId12"/>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3.jpg"/></Relationships>
</file>

<file path=ppt/slides/_rels/slide1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9.xml"/></Relationships>
</file>

<file path=ppt/slides/_rels/slide12.xml.rels><?xml version="1.0" encoding="UTF-8" standalone="yes"?>
<Relationships xmlns="http://schemas.openxmlformats.org/package/2006/relationships"><Relationship Id="rId3" Type="http://schemas.openxmlformats.org/officeDocument/2006/relationships/customXml" Target="../ink/ink1.xml"/><Relationship Id="rId2" Type="http://schemas.openxmlformats.org/officeDocument/2006/relationships/image" Target="../media/image14.png"/><Relationship Id="rId1" Type="http://schemas.openxmlformats.org/officeDocument/2006/relationships/slideLayout" Target="../slideLayouts/slideLayout11.xml"/><Relationship Id="rId4" Type="http://schemas.openxmlformats.org/officeDocument/2006/relationships/image" Target="../media/image16.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3.xml"/><Relationship Id="rId1" Type="http://schemas.openxmlformats.org/officeDocument/2006/relationships/slideLayout" Target="../slideLayouts/slideLayout7.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5.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4.xml"/><Relationship Id="rId1" Type="http://schemas.openxmlformats.org/officeDocument/2006/relationships/slideLayout" Target="../slideLayouts/slideLayout2.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6.xml.rels><?xml version="1.0" encoding="UTF-8" standalone="yes"?>
<Relationships xmlns="http://schemas.openxmlformats.org/package/2006/relationships"><Relationship Id="rId8" Type="http://schemas.microsoft.com/office/2007/relationships/diagramDrawing" Target="../diagrams/drawing3.xml"/><Relationship Id="rId3" Type="http://schemas.openxmlformats.org/officeDocument/2006/relationships/image" Target="../media/image9.png"/><Relationship Id="rId7" Type="http://schemas.openxmlformats.org/officeDocument/2006/relationships/diagramColors" Target="../diagrams/colors3.xml"/><Relationship Id="rId2" Type="http://schemas.openxmlformats.org/officeDocument/2006/relationships/notesSlide" Target="../notesSlides/notesSlide5.xml"/><Relationship Id="rId1" Type="http://schemas.openxmlformats.org/officeDocument/2006/relationships/slideLayout" Target="../slideLayouts/slideLayout8.xml"/><Relationship Id="rId6" Type="http://schemas.openxmlformats.org/officeDocument/2006/relationships/diagramQuickStyle" Target="../diagrams/quickStyle3.xml"/><Relationship Id="rId5" Type="http://schemas.openxmlformats.org/officeDocument/2006/relationships/diagramLayout" Target="../diagrams/layout3.xml"/><Relationship Id="rId4" Type="http://schemas.openxmlformats.org/officeDocument/2006/relationships/diagramData" Target="../diagrams/data3.xml"/></Relationships>
</file>

<file path=ppt/slides/_rels/slide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6.xml"/><Relationship Id="rId1" Type="http://schemas.openxmlformats.org/officeDocument/2006/relationships/slideLayout" Target="../slideLayouts/slideLayout6.xml"/><Relationship Id="rId5" Type="http://schemas.openxmlformats.org/officeDocument/2006/relationships/image" Target="../media/image12.png"/><Relationship Id="rId4" Type="http://schemas.openxmlformats.org/officeDocument/2006/relationships/image" Target="../media/image11.png"/></Relationships>
</file>

<file path=ppt/slides/_rels/slide8.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73"/>
        <p:cNvGrpSpPr/>
        <p:nvPr/>
      </p:nvGrpSpPr>
      <p:grpSpPr>
        <a:xfrm>
          <a:off x="0" y="0"/>
          <a:ext cx="0" cy="0"/>
          <a:chOff x="0" y="0"/>
          <a:chExt cx="0" cy="0"/>
        </a:xfrm>
      </p:grpSpPr>
      <p:sp>
        <p:nvSpPr>
          <p:cNvPr id="274" name="Google Shape;274;p36"/>
          <p:cNvSpPr txBox="1">
            <a:spLocks noGrp="1"/>
          </p:cNvSpPr>
          <p:nvPr>
            <p:ph type="ctrTitle"/>
          </p:nvPr>
        </p:nvSpPr>
        <p:spPr>
          <a:xfrm>
            <a:off x="713291" y="1685832"/>
            <a:ext cx="4198200" cy="1701000"/>
          </a:xfrm>
          <a:prstGeom prst="rect">
            <a:avLst/>
          </a:prstGeom>
        </p:spPr>
        <p:txBody>
          <a:bodyPr spcFirstLastPara="1" wrap="square" lIns="91425" tIns="91425" rIns="91425" bIns="91425" anchor="t" anchorCtr="0">
            <a:noAutofit/>
          </a:bodyPr>
          <a:lstStyle/>
          <a:p>
            <a:r>
              <a:rPr lang="en-US" dirty="0"/>
              <a:t>Finca</a:t>
            </a:r>
          </a:p>
        </p:txBody>
      </p:sp>
      <p:sp>
        <p:nvSpPr>
          <p:cNvPr id="275" name="Google Shape;275;p36"/>
          <p:cNvSpPr txBox="1">
            <a:spLocks noGrp="1"/>
          </p:cNvSpPr>
          <p:nvPr>
            <p:ph type="subTitle" idx="1"/>
          </p:nvPr>
        </p:nvSpPr>
        <p:spPr>
          <a:xfrm>
            <a:off x="713291" y="2571750"/>
            <a:ext cx="4198200" cy="632367"/>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uk-UA" dirty="0">
                <a:latin typeface="Sans Serif Collection" panose="020B0502040504020204" pitchFamily="34" charset="0"/>
                <a:ea typeface="Sans Serif Collection" panose="020B0502040504020204" pitchFamily="34" charset="0"/>
                <a:cs typeface="Sans Serif Collection" panose="020B0502040504020204" pitchFamily="34" charset="0"/>
              </a:rPr>
              <a:t>це персональний фінансовий трекер на основі штучного інтелекту</a:t>
            </a:r>
            <a:r>
              <a:rPr lang="en-US" dirty="0">
                <a:latin typeface="Sans Serif Collection" panose="020B0502040504020204" pitchFamily="34" charset="0"/>
                <a:ea typeface="Sans Serif Collection" panose="020B0502040504020204" pitchFamily="34" charset="0"/>
                <a:cs typeface="Sans Serif Collection" panose="020B0502040504020204" pitchFamily="34" charset="0"/>
              </a:rPr>
              <a:t>.</a:t>
            </a:r>
            <a:endParaRPr dirty="0">
              <a:latin typeface="Sans Serif Collection" panose="020B0502040504020204" pitchFamily="34" charset="0"/>
              <a:ea typeface="Sans Serif Collection" panose="020B0502040504020204" pitchFamily="34" charset="0"/>
              <a:cs typeface="Sans Serif Collection" panose="020B0502040504020204" pitchFamily="34" charset="0"/>
            </a:endParaRPr>
          </a:p>
        </p:txBody>
      </p:sp>
      <p:pic>
        <p:nvPicPr>
          <p:cNvPr id="277" name="Google Shape;277;p36"/>
          <p:cNvPicPr preferRelativeResize="0"/>
          <p:nvPr/>
        </p:nvPicPr>
        <p:blipFill>
          <a:blip r:embed="rId3">
            <a:alphaModFix/>
          </a:blip>
          <a:stretch>
            <a:fillRect/>
          </a:stretch>
        </p:blipFill>
        <p:spPr>
          <a:xfrm rot="2423796">
            <a:off x="-1147531" y="3623611"/>
            <a:ext cx="2849359" cy="3248282"/>
          </a:xfrm>
          <a:prstGeom prst="rect">
            <a:avLst/>
          </a:prstGeom>
          <a:noFill/>
          <a:ln>
            <a:noFill/>
          </a:ln>
        </p:spPr>
      </p:pic>
      <p:sp>
        <p:nvSpPr>
          <p:cNvPr id="278" name="Google Shape;278;p36"/>
          <p:cNvSpPr/>
          <p:nvPr/>
        </p:nvSpPr>
        <p:spPr>
          <a:xfrm rot="10800000">
            <a:off x="7978500" y="0"/>
            <a:ext cx="1165500" cy="1164300"/>
          </a:xfrm>
          <a:prstGeom prst="rtTriangle">
            <a:avLst/>
          </a:prstGeom>
          <a:solidFill>
            <a:srgbClr val="6439FF">
              <a:alpha val="70250"/>
            </a:srgb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DM Sans"/>
              <a:ea typeface="DM Sans"/>
              <a:cs typeface="DM Sans"/>
              <a:sym typeface="DM Sans"/>
            </a:endParaRPr>
          </a:p>
        </p:txBody>
      </p:sp>
      <p:sp>
        <p:nvSpPr>
          <p:cNvPr id="4" name="TextBox 3">
            <a:extLst>
              <a:ext uri="{FF2B5EF4-FFF2-40B4-BE49-F238E27FC236}">
                <a16:creationId xmlns:a16="http://schemas.microsoft.com/office/drawing/2014/main" id="{EC44D165-84AE-447B-708B-14FAD16A3985}"/>
              </a:ext>
            </a:extLst>
          </p:cNvPr>
          <p:cNvSpPr txBox="1"/>
          <p:nvPr/>
        </p:nvSpPr>
        <p:spPr>
          <a:xfrm>
            <a:off x="713291" y="3566023"/>
            <a:ext cx="3769228" cy="307777"/>
          </a:xfrm>
          <a:prstGeom prst="rect">
            <a:avLst/>
          </a:prstGeom>
          <a:noFill/>
        </p:spPr>
        <p:txBody>
          <a:bodyPr wrap="square" rtlCol="0">
            <a:spAutoFit/>
          </a:bodyPr>
          <a:lstStyle/>
          <a:p>
            <a:r>
              <a:rPr lang="en-US" dirty="0">
                <a:latin typeface="Sans Serif Collection" panose="020B0502040504020204" pitchFamily="34" charset="0"/>
                <a:ea typeface="Sans Serif Collection" panose="020B0502040504020204" pitchFamily="34" charset="0"/>
                <a:cs typeface="Sans Serif Collection" panose="020B0502040504020204" pitchFamily="34" charset="0"/>
              </a:rPr>
              <a:t>by </a:t>
            </a:r>
            <a:r>
              <a:rPr lang="uk-UA" dirty="0">
                <a:latin typeface="Sans Serif Collection" panose="020B0502040504020204" pitchFamily="34" charset="0"/>
                <a:ea typeface="Sans Serif Collection" panose="020B0502040504020204" pitchFamily="34" charset="0"/>
                <a:cs typeface="Sans Serif Collection" panose="020B0502040504020204" pitchFamily="34" charset="0"/>
              </a:rPr>
              <a:t>Дутка Дем</a:t>
            </a:r>
            <a:r>
              <a:rPr lang="en-US" dirty="0">
                <a:latin typeface="Sans Serif Collection" panose="020B0502040504020204" pitchFamily="34" charset="0"/>
                <a:ea typeface="Sans Serif Collection" panose="020B0502040504020204" pitchFamily="34" charset="0"/>
                <a:cs typeface="Sans Serif Collection" panose="020B0502040504020204" pitchFamily="34" charset="0"/>
              </a:rPr>
              <a:t>’</a:t>
            </a:r>
            <a:r>
              <a:rPr lang="uk-UA" dirty="0">
                <a:latin typeface="Sans Serif Collection" panose="020B0502040504020204" pitchFamily="34" charset="0"/>
                <a:ea typeface="Sans Serif Collection" panose="020B0502040504020204" pitchFamily="34" charset="0"/>
                <a:cs typeface="Sans Serif Collection" panose="020B0502040504020204" pitchFamily="34" charset="0"/>
              </a:rPr>
              <a:t>ян </a:t>
            </a:r>
            <a:r>
              <a:rPr lang="en-US" dirty="0">
                <a:latin typeface="Sans Serif Collection" panose="020B0502040504020204" pitchFamily="34" charset="0"/>
                <a:ea typeface="Sans Serif Collection" panose="020B0502040504020204" pitchFamily="34" charset="0"/>
                <a:cs typeface="Sans Serif Collection" panose="020B0502040504020204" pitchFamily="34" charset="0"/>
              </a:rPr>
              <a:t>&amp; </a:t>
            </a:r>
            <a:r>
              <a:rPr lang="uk-UA" dirty="0">
                <a:latin typeface="Sans Serif Collection" panose="020B0502040504020204" pitchFamily="34" charset="0"/>
                <a:ea typeface="Sans Serif Collection" panose="020B0502040504020204" pitchFamily="34" charset="0"/>
                <a:cs typeface="Sans Serif Collection" panose="020B0502040504020204" pitchFamily="34" charset="0"/>
              </a:rPr>
              <a:t>Смоляк Іван</a:t>
            </a:r>
            <a:endParaRPr lang="en-US" dirty="0">
              <a:latin typeface="Sans Serif Collection" panose="020B0502040504020204" pitchFamily="34" charset="0"/>
              <a:ea typeface="Sans Serif Collection" panose="020B0502040504020204" pitchFamily="34" charset="0"/>
              <a:cs typeface="Sans Serif Collection" panose="020B0502040504020204" pitchFamily="34" charset="0"/>
            </a:endParaRPr>
          </a:p>
        </p:txBody>
      </p:sp>
      <p:pic>
        <p:nvPicPr>
          <p:cNvPr id="8" name="Picture Placeholder 7" descr="A stack of money on a pink background&#10;&#10;AI-generated content may be incorrect.">
            <a:extLst>
              <a:ext uri="{FF2B5EF4-FFF2-40B4-BE49-F238E27FC236}">
                <a16:creationId xmlns:a16="http://schemas.microsoft.com/office/drawing/2014/main" id="{089BB5B8-1B9A-A685-1C92-712434C83794}"/>
              </a:ext>
            </a:extLst>
          </p:cNvPr>
          <p:cNvPicPr>
            <a:picLocks noGrp="1" noChangeAspect="1"/>
          </p:cNvPicPr>
          <p:nvPr>
            <p:ph type="pic" idx="2"/>
          </p:nvPr>
        </p:nvPicPr>
        <p:blipFill>
          <a:blip r:embed="rId4"/>
          <a:srcRect l="25539" r="25539"/>
          <a:stretch>
            <a:fillRect/>
          </a:stretch>
        </p:blipFill>
        <p:spPr/>
      </p:pic>
    </p:spTree>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928E1CE-2085-C6FA-2B31-A0AA7DA4229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DAFFD47-B9C0-C639-B1D9-AD1543CAF1C5}"/>
              </a:ext>
            </a:extLst>
          </p:cNvPr>
          <p:cNvSpPr>
            <a:spLocks noGrp="1"/>
          </p:cNvSpPr>
          <p:nvPr>
            <p:ph type="ctrTitle"/>
          </p:nvPr>
        </p:nvSpPr>
        <p:spPr>
          <a:xfrm>
            <a:off x="373800" y="1030890"/>
            <a:ext cx="3839612" cy="623679"/>
          </a:xfrm>
          <a:ln w="12700"/>
        </p:spPr>
        <p:txBody>
          <a:bodyPr/>
          <a:lstStyle/>
          <a:p>
            <a:r>
              <a:rPr lang="en-US" sz="3200" b="1" dirty="0">
                <a:latin typeface="Inter Tight ExtraBold" panose="020B0604020202020204" charset="0"/>
                <a:ea typeface="Inter Tight ExtraBold" panose="020B0604020202020204" charset="0"/>
                <a:cs typeface="Inter Tight ExtraBold" panose="020B0604020202020204" charset="0"/>
              </a:rPr>
              <a:t>Personal Capital</a:t>
            </a:r>
            <a:endParaRPr lang="en-US" sz="3200" dirty="0">
              <a:latin typeface="Inter Tight ExtraBold" panose="020B0604020202020204" charset="0"/>
              <a:ea typeface="Inter Tight ExtraBold" panose="020B0604020202020204" charset="0"/>
              <a:cs typeface="Inter Tight ExtraBold" panose="020B0604020202020204" charset="0"/>
            </a:endParaRPr>
          </a:p>
        </p:txBody>
      </p:sp>
      <p:sp>
        <p:nvSpPr>
          <p:cNvPr id="3" name="Subtitle 2">
            <a:extLst>
              <a:ext uri="{FF2B5EF4-FFF2-40B4-BE49-F238E27FC236}">
                <a16:creationId xmlns:a16="http://schemas.microsoft.com/office/drawing/2014/main" id="{E8EE887B-2FE5-D434-FFF3-8B9B866C34EA}"/>
              </a:ext>
            </a:extLst>
          </p:cNvPr>
          <p:cNvSpPr>
            <a:spLocks noGrp="1"/>
          </p:cNvSpPr>
          <p:nvPr>
            <p:ph type="subTitle" idx="1"/>
          </p:nvPr>
        </p:nvSpPr>
        <p:spPr>
          <a:xfrm>
            <a:off x="373800" y="1759221"/>
            <a:ext cx="4198200" cy="1054344"/>
          </a:xfrm>
          <a:noFill/>
          <a:ln w="12700">
            <a:solidFill>
              <a:srgbClr val="00B050"/>
            </a:solidFill>
          </a:ln>
        </p:spPr>
        <p:style>
          <a:lnRef idx="2">
            <a:schemeClr val="accent1">
              <a:shade val="15000"/>
            </a:schemeClr>
          </a:lnRef>
          <a:fillRef idx="1">
            <a:schemeClr val="accent1"/>
          </a:fillRef>
          <a:effectRef idx="0">
            <a:schemeClr val="accent1"/>
          </a:effectRef>
          <a:fontRef idx="minor">
            <a:schemeClr val="lt1"/>
          </a:fontRef>
        </p:style>
        <p:txBody>
          <a:bodyPr/>
          <a:lstStyle/>
          <a:p>
            <a:pPr>
              <a:buNone/>
            </a:pPr>
            <a:r>
              <a:rPr lang="uk-UA" sz="1000" b="1" dirty="0">
                <a:latin typeface="Sans Serif Collection" panose="020B0502040504020204" pitchFamily="34" charset="0"/>
                <a:ea typeface="Sans Serif Collection" panose="020B0502040504020204" pitchFamily="34" charset="0"/>
                <a:cs typeface="Sans Serif Collection" panose="020B0502040504020204" pitchFamily="34" charset="0"/>
              </a:rPr>
              <a:t>Переваги:</a:t>
            </a:r>
            <a:endParaRPr lang="uk-UA" sz="1000" dirty="0">
              <a:latin typeface="Sans Serif Collection" panose="020B0502040504020204" pitchFamily="34" charset="0"/>
              <a:ea typeface="Sans Serif Collection" panose="020B0502040504020204" pitchFamily="34" charset="0"/>
              <a:cs typeface="Sans Serif Collection" panose="020B0502040504020204" pitchFamily="34" charset="0"/>
            </a:endParaRPr>
          </a:p>
          <a:p>
            <a:pPr>
              <a:buFont typeface="Arial" panose="020B0604020202020204" pitchFamily="34" charset="0"/>
              <a:buChar char="•"/>
            </a:pPr>
            <a:r>
              <a:rPr lang="uk-UA" sz="1000" dirty="0">
                <a:latin typeface="Sans Serif Collection" panose="020B0502040504020204" pitchFamily="34" charset="0"/>
                <a:ea typeface="Sans Serif Collection" panose="020B0502040504020204" pitchFamily="34" charset="0"/>
                <a:cs typeface="Sans Serif Collection" panose="020B0502040504020204" pitchFamily="34" charset="0"/>
              </a:rPr>
              <a:t>Потужні інструменти для відстеження та аналізу інвестицій.</a:t>
            </a:r>
          </a:p>
          <a:p>
            <a:pPr>
              <a:buFont typeface="Arial" panose="020B0604020202020204" pitchFamily="34" charset="0"/>
              <a:buChar char="•"/>
            </a:pPr>
            <a:r>
              <a:rPr lang="uk-UA" sz="1000" dirty="0">
                <a:latin typeface="Sans Serif Collection" panose="020B0502040504020204" pitchFamily="34" charset="0"/>
                <a:ea typeface="Sans Serif Collection" panose="020B0502040504020204" pitchFamily="34" charset="0"/>
                <a:cs typeface="Sans Serif Collection" panose="020B0502040504020204" pitchFamily="34" charset="0"/>
              </a:rPr>
              <a:t>Засоби планування пенсійних накопичень і облік чистої вартості активів.</a:t>
            </a:r>
          </a:p>
          <a:p>
            <a:pPr>
              <a:buFont typeface="Arial" panose="020B0604020202020204" pitchFamily="34" charset="0"/>
              <a:buChar char="•"/>
            </a:pPr>
            <a:r>
              <a:rPr lang="uk-UA" sz="1000" dirty="0">
                <a:latin typeface="Sans Serif Collection" panose="020B0502040504020204" pitchFamily="34" charset="0"/>
                <a:ea typeface="Sans Serif Collection" panose="020B0502040504020204" pitchFamily="34" charset="0"/>
                <a:cs typeface="Sans Serif Collection" panose="020B0502040504020204" pitchFamily="34" charset="0"/>
              </a:rPr>
              <a:t>Безкоштовне використання.</a:t>
            </a:r>
          </a:p>
        </p:txBody>
      </p:sp>
      <p:sp>
        <p:nvSpPr>
          <p:cNvPr id="11" name="Subtitle 2">
            <a:extLst>
              <a:ext uri="{FF2B5EF4-FFF2-40B4-BE49-F238E27FC236}">
                <a16:creationId xmlns:a16="http://schemas.microsoft.com/office/drawing/2014/main" id="{6AD272A5-3E52-B8C0-5AF9-D1B41625F04A}"/>
              </a:ext>
            </a:extLst>
          </p:cNvPr>
          <p:cNvSpPr txBox="1">
            <a:spLocks/>
          </p:cNvSpPr>
          <p:nvPr/>
        </p:nvSpPr>
        <p:spPr>
          <a:xfrm>
            <a:off x="373800" y="2918217"/>
            <a:ext cx="4198200" cy="1054343"/>
          </a:xfrm>
          <a:prstGeom prst="rect">
            <a:avLst/>
          </a:prstGeom>
          <a:ln w="12700">
            <a:solidFill>
              <a:srgbClr val="FF0000"/>
            </a:solidFill>
          </a:ln>
        </p:spPr>
        <p:style>
          <a:lnRef idx="2">
            <a:schemeClr val="dk1"/>
          </a:lnRef>
          <a:fillRef idx="1">
            <a:schemeClr val="lt1"/>
          </a:fillRef>
          <a:effectRef idx="0">
            <a:schemeClr val="dk1"/>
          </a:effectRef>
          <a:fontRef idx="minor">
            <a:schemeClr val="dk1"/>
          </a:fontRef>
        </p:style>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DM Sans"/>
              <a:buNone/>
              <a:defRPr sz="1600" b="0" i="0" u="none" strike="noStrike" cap="none">
                <a:solidFill>
                  <a:schemeClr val="dk1"/>
                </a:solidFill>
                <a:latin typeface="DM Sans"/>
                <a:ea typeface="DM Sans"/>
                <a:cs typeface="DM Sans"/>
                <a:sym typeface="DM Sans"/>
              </a:defRPr>
            </a:lvl1pPr>
            <a:lvl2pPr marL="914400" marR="0" lvl="1" indent="-304800" algn="ctr" rtl="0">
              <a:lnSpc>
                <a:spcPct val="100000"/>
              </a:lnSpc>
              <a:spcBef>
                <a:spcPts val="0"/>
              </a:spcBef>
              <a:spcAft>
                <a:spcPts val="0"/>
              </a:spcAft>
              <a:buClr>
                <a:schemeClr val="dk1"/>
              </a:buClr>
              <a:buSzPts val="1800"/>
              <a:buFont typeface="DM Sans"/>
              <a:buNone/>
              <a:defRPr sz="1800" b="0" i="0" u="none" strike="noStrike" cap="none">
                <a:solidFill>
                  <a:schemeClr val="dk1"/>
                </a:solidFill>
                <a:latin typeface="DM Sans"/>
                <a:ea typeface="DM Sans"/>
                <a:cs typeface="DM Sans"/>
                <a:sym typeface="DM Sans"/>
              </a:defRPr>
            </a:lvl2pPr>
            <a:lvl3pPr marL="1371600" marR="0" lvl="2" indent="-304800" algn="ctr" rtl="0">
              <a:lnSpc>
                <a:spcPct val="100000"/>
              </a:lnSpc>
              <a:spcBef>
                <a:spcPts val="0"/>
              </a:spcBef>
              <a:spcAft>
                <a:spcPts val="0"/>
              </a:spcAft>
              <a:buClr>
                <a:schemeClr val="dk1"/>
              </a:buClr>
              <a:buSzPts val="1800"/>
              <a:buFont typeface="DM Sans"/>
              <a:buNone/>
              <a:defRPr sz="1800" b="0" i="0" u="none" strike="noStrike" cap="none">
                <a:solidFill>
                  <a:schemeClr val="dk1"/>
                </a:solidFill>
                <a:latin typeface="DM Sans"/>
                <a:ea typeface="DM Sans"/>
                <a:cs typeface="DM Sans"/>
                <a:sym typeface="DM Sans"/>
              </a:defRPr>
            </a:lvl3pPr>
            <a:lvl4pPr marL="1828800" marR="0" lvl="3" indent="-304800" algn="ctr" rtl="0">
              <a:lnSpc>
                <a:spcPct val="100000"/>
              </a:lnSpc>
              <a:spcBef>
                <a:spcPts val="0"/>
              </a:spcBef>
              <a:spcAft>
                <a:spcPts val="0"/>
              </a:spcAft>
              <a:buClr>
                <a:schemeClr val="dk1"/>
              </a:buClr>
              <a:buSzPts val="1800"/>
              <a:buFont typeface="DM Sans"/>
              <a:buNone/>
              <a:defRPr sz="1800" b="0" i="0" u="none" strike="noStrike" cap="none">
                <a:solidFill>
                  <a:schemeClr val="dk1"/>
                </a:solidFill>
                <a:latin typeface="DM Sans"/>
                <a:ea typeface="DM Sans"/>
                <a:cs typeface="DM Sans"/>
                <a:sym typeface="DM Sans"/>
              </a:defRPr>
            </a:lvl4pPr>
            <a:lvl5pPr marL="2286000" marR="0" lvl="4" indent="-304800" algn="ctr" rtl="0">
              <a:lnSpc>
                <a:spcPct val="100000"/>
              </a:lnSpc>
              <a:spcBef>
                <a:spcPts val="0"/>
              </a:spcBef>
              <a:spcAft>
                <a:spcPts val="0"/>
              </a:spcAft>
              <a:buClr>
                <a:schemeClr val="dk1"/>
              </a:buClr>
              <a:buSzPts val="1800"/>
              <a:buFont typeface="DM Sans"/>
              <a:buNone/>
              <a:defRPr sz="1800" b="0" i="0" u="none" strike="noStrike" cap="none">
                <a:solidFill>
                  <a:schemeClr val="dk1"/>
                </a:solidFill>
                <a:latin typeface="DM Sans"/>
                <a:ea typeface="DM Sans"/>
                <a:cs typeface="DM Sans"/>
                <a:sym typeface="DM Sans"/>
              </a:defRPr>
            </a:lvl5pPr>
            <a:lvl6pPr marL="2743200" marR="0" lvl="5" indent="-304800" algn="ctr" rtl="0">
              <a:lnSpc>
                <a:spcPct val="100000"/>
              </a:lnSpc>
              <a:spcBef>
                <a:spcPts val="0"/>
              </a:spcBef>
              <a:spcAft>
                <a:spcPts val="0"/>
              </a:spcAft>
              <a:buClr>
                <a:schemeClr val="dk1"/>
              </a:buClr>
              <a:buSzPts val="1800"/>
              <a:buFont typeface="DM Sans"/>
              <a:buNone/>
              <a:defRPr sz="1800" b="0" i="0" u="none" strike="noStrike" cap="none">
                <a:solidFill>
                  <a:schemeClr val="dk1"/>
                </a:solidFill>
                <a:latin typeface="DM Sans"/>
                <a:ea typeface="DM Sans"/>
                <a:cs typeface="DM Sans"/>
                <a:sym typeface="DM Sans"/>
              </a:defRPr>
            </a:lvl6pPr>
            <a:lvl7pPr marL="3200400" marR="0" lvl="6" indent="-304800" algn="ctr" rtl="0">
              <a:lnSpc>
                <a:spcPct val="100000"/>
              </a:lnSpc>
              <a:spcBef>
                <a:spcPts val="0"/>
              </a:spcBef>
              <a:spcAft>
                <a:spcPts val="0"/>
              </a:spcAft>
              <a:buClr>
                <a:schemeClr val="dk1"/>
              </a:buClr>
              <a:buSzPts val="1800"/>
              <a:buFont typeface="DM Sans"/>
              <a:buNone/>
              <a:defRPr sz="1800" b="0" i="0" u="none" strike="noStrike" cap="none">
                <a:solidFill>
                  <a:schemeClr val="dk1"/>
                </a:solidFill>
                <a:latin typeface="DM Sans"/>
                <a:ea typeface="DM Sans"/>
                <a:cs typeface="DM Sans"/>
                <a:sym typeface="DM Sans"/>
              </a:defRPr>
            </a:lvl7pPr>
            <a:lvl8pPr marL="3657600" marR="0" lvl="7" indent="-304800" algn="ctr" rtl="0">
              <a:lnSpc>
                <a:spcPct val="100000"/>
              </a:lnSpc>
              <a:spcBef>
                <a:spcPts val="0"/>
              </a:spcBef>
              <a:spcAft>
                <a:spcPts val="0"/>
              </a:spcAft>
              <a:buClr>
                <a:schemeClr val="dk1"/>
              </a:buClr>
              <a:buSzPts val="1800"/>
              <a:buFont typeface="DM Sans"/>
              <a:buNone/>
              <a:defRPr sz="1800" b="0" i="0" u="none" strike="noStrike" cap="none">
                <a:solidFill>
                  <a:schemeClr val="dk1"/>
                </a:solidFill>
                <a:latin typeface="DM Sans"/>
                <a:ea typeface="DM Sans"/>
                <a:cs typeface="DM Sans"/>
                <a:sym typeface="DM Sans"/>
              </a:defRPr>
            </a:lvl8pPr>
            <a:lvl9pPr marL="4114800" marR="0" lvl="8" indent="-304800" algn="ctr" rtl="0">
              <a:lnSpc>
                <a:spcPct val="100000"/>
              </a:lnSpc>
              <a:spcBef>
                <a:spcPts val="0"/>
              </a:spcBef>
              <a:spcAft>
                <a:spcPts val="0"/>
              </a:spcAft>
              <a:buClr>
                <a:schemeClr val="dk1"/>
              </a:buClr>
              <a:buSzPts val="1800"/>
              <a:buFont typeface="DM Sans"/>
              <a:buNone/>
              <a:defRPr sz="1800" b="0" i="0" u="none" strike="noStrike" cap="none">
                <a:solidFill>
                  <a:schemeClr val="dk1"/>
                </a:solidFill>
                <a:latin typeface="DM Sans"/>
                <a:ea typeface="DM Sans"/>
                <a:cs typeface="DM Sans"/>
                <a:sym typeface="DM Sans"/>
              </a:defRPr>
            </a:lvl9pPr>
          </a:lstStyle>
          <a:p>
            <a:pPr>
              <a:buNone/>
            </a:pPr>
            <a:r>
              <a:rPr lang="uk-UA" sz="1000" b="1" dirty="0">
                <a:latin typeface="Sans Serif Collection" panose="020B0502040504020204" pitchFamily="34" charset="0"/>
                <a:ea typeface="Sans Serif Collection" panose="020B0502040504020204" pitchFamily="34" charset="0"/>
                <a:cs typeface="Sans Serif Collection" panose="020B0502040504020204" pitchFamily="34" charset="0"/>
              </a:rPr>
              <a:t>Недоліки:</a:t>
            </a:r>
            <a:endParaRPr lang="uk-UA" sz="1000" dirty="0">
              <a:latin typeface="Sans Serif Collection" panose="020B0502040504020204" pitchFamily="34" charset="0"/>
              <a:ea typeface="Sans Serif Collection" panose="020B0502040504020204" pitchFamily="34" charset="0"/>
              <a:cs typeface="Sans Serif Collection" panose="020B0502040504020204" pitchFamily="34" charset="0"/>
            </a:endParaRPr>
          </a:p>
          <a:p>
            <a:pPr>
              <a:buFont typeface="Arial" panose="020B0604020202020204" pitchFamily="34" charset="0"/>
              <a:buChar char="•"/>
            </a:pPr>
            <a:r>
              <a:rPr lang="uk-UA" sz="1000" dirty="0">
                <a:latin typeface="Sans Serif Collection" panose="020B0502040504020204" pitchFamily="34" charset="0"/>
                <a:ea typeface="Sans Serif Collection" panose="020B0502040504020204" pitchFamily="34" charset="0"/>
                <a:cs typeface="Sans Serif Collection" panose="020B0502040504020204" pitchFamily="34" charset="0"/>
              </a:rPr>
              <a:t>Обмежені можливості для планування бюджету.</a:t>
            </a:r>
          </a:p>
          <a:p>
            <a:pPr>
              <a:buFont typeface="Arial" panose="020B0604020202020204" pitchFamily="34" charset="0"/>
              <a:buChar char="•"/>
            </a:pPr>
            <a:r>
              <a:rPr lang="uk-UA" sz="1000" dirty="0">
                <a:latin typeface="Sans Serif Collection" panose="020B0502040504020204" pitchFamily="34" charset="0"/>
                <a:ea typeface="Sans Serif Collection" panose="020B0502040504020204" pitchFamily="34" charset="0"/>
                <a:cs typeface="Sans Serif Collection" panose="020B0502040504020204" pitchFamily="34" charset="0"/>
              </a:rPr>
              <a:t>Проблеми із синхронізацією з деякими фінансовими установами.</a:t>
            </a:r>
          </a:p>
          <a:p>
            <a:pPr>
              <a:buFont typeface="Arial" panose="020B0604020202020204" pitchFamily="34" charset="0"/>
              <a:buChar char="•"/>
            </a:pPr>
            <a:r>
              <a:rPr lang="uk-UA" sz="1000" dirty="0">
                <a:latin typeface="Sans Serif Collection" panose="020B0502040504020204" pitchFamily="34" charset="0"/>
                <a:ea typeface="Sans Serif Collection" panose="020B0502040504020204" pitchFamily="34" charset="0"/>
                <a:cs typeface="Sans Serif Collection" panose="020B0502040504020204" pitchFamily="34" charset="0"/>
              </a:rPr>
              <a:t>Більше орієнтований на інвестиції, ніж на щоденні витрати.</a:t>
            </a:r>
          </a:p>
        </p:txBody>
      </p:sp>
      <p:sp>
        <p:nvSpPr>
          <p:cNvPr id="12" name="Subtitle 2">
            <a:extLst>
              <a:ext uri="{FF2B5EF4-FFF2-40B4-BE49-F238E27FC236}">
                <a16:creationId xmlns:a16="http://schemas.microsoft.com/office/drawing/2014/main" id="{D729C6AF-072F-4609-C6FE-20857189F65B}"/>
              </a:ext>
            </a:extLst>
          </p:cNvPr>
          <p:cNvSpPr txBox="1">
            <a:spLocks/>
          </p:cNvSpPr>
          <p:nvPr/>
        </p:nvSpPr>
        <p:spPr>
          <a:xfrm>
            <a:off x="373800" y="4077212"/>
            <a:ext cx="4198200" cy="623679"/>
          </a:xfrm>
          <a:prstGeom prst="rect">
            <a:avLst/>
          </a:prstGeom>
          <a:noFill/>
          <a:ln w="12700">
            <a:solidFill>
              <a:srgbClr val="FFC000"/>
            </a:solid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DM Sans"/>
              <a:buNone/>
              <a:defRPr sz="1600" b="0" i="0" u="none" strike="noStrike" cap="none">
                <a:solidFill>
                  <a:schemeClr val="dk1"/>
                </a:solidFill>
                <a:latin typeface="DM Sans"/>
                <a:ea typeface="DM Sans"/>
                <a:cs typeface="DM Sans"/>
                <a:sym typeface="DM Sans"/>
              </a:defRPr>
            </a:lvl1pPr>
            <a:lvl2pPr marL="914400" marR="0" lvl="1" indent="-304800" algn="ctr" rtl="0">
              <a:lnSpc>
                <a:spcPct val="100000"/>
              </a:lnSpc>
              <a:spcBef>
                <a:spcPts val="0"/>
              </a:spcBef>
              <a:spcAft>
                <a:spcPts val="0"/>
              </a:spcAft>
              <a:buClr>
                <a:schemeClr val="dk1"/>
              </a:buClr>
              <a:buSzPts val="1800"/>
              <a:buFont typeface="DM Sans"/>
              <a:buNone/>
              <a:defRPr sz="1800" b="0" i="0" u="none" strike="noStrike" cap="none">
                <a:solidFill>
                  <a:schemeClr val="dk1"/>
                </a:solidFill>
                <a:latin typeface="DM Sans"/>
                <a:ea typeface="DM Sans"/>
                <a:cs typeface="DM Sans"/>
                <a:sym typeface="DM Sans"/>
              </a:defRPr>
            </a:lvl2pPr>
            <a:lvl3pPr marL="1371600" marR="0" lvl="2" indent="-304800" algn="ctr" rtl="0">
              <a:lnSpc>
                <a:spcPct val="100000"/>
              </a:lnSpc>
              <a:spcBef>
                <a:spcPts val="0"/>
              </a:spcBef>
              <a:spcAft>
                <a:spcPts val="0"/>
              </a:spcAft>
              <a:buClr>
                <a:schemeClr val="dk1"/>
              </a:buClr>
              <a:buSzPts val="1800"/>
              <a:buFont typeface="DM Sans"/>
              <a:buNone/>
              <a:defRPr sz="1800" b="0" i="0" u="none" strike="noStrike" cap="none">
                <a:solidFill>
                  <a:schemeClr val="dk1"/>
                </a:solidFill>
                <a:latin typeface="DM Sans"/>
                <a:ea typeface="DM Sans"/>
                <a:cs typeface="DM Sans"/>
                <a:sym typeface="DM Sans"/>
              </a:defRPr>
            </a:lvl3pPr>
            <a:lvl4pPr marL="1828800" marR="0" lvl="3" indent="-304800" algn="ctr" rtl="0">
              <a:lnSpc>
                <a:spcPct val="100000"/>
              </a:lnSpc>
              <a:spcBef>
                <a:spcPts val="0"/>
              </a:spcBef>
              <a:spcAft>
                <a:spcPts val="0"/>
              </a:spcAft>
              <a:buClr>
                <a:schemeClr val="dk1"/>
              </a:buClr>
              <a:buSzPts val="1800"/>
              <a:buFont typeface="DM Sans"/>
              <a:buNone/>
              <a:defRPr sz="1800" b="0" i="0" u="none" strike="noStrike" cap="none">
                <a:solidFill>
                  <a:schemeClr val="dk1"/>
                </a:solidFill>
                <a:latin typeface="DM Sans"/>
                <a:ea typeface="DM Sans"/>
                <a:cs typeface="DM Sans"/>
                <a:sym typeface="DM Sans"/>
              </a:defRPr>
            </a:lvl4pPr>
            <a:lvl5pPr marL="2286000" marR="0" lvl="4" indent="-304800" algn="ctr" rtl="0">
              <a:lnSpc>
                <a:spcPct val="100000"/>
              </a:lnSpc>
              <a:spcBef>
                <a:spcPts val="0"/>
              </a:spcBef>
              <a:spcAft>
                <a:spcPts val="0"/>
              </a:spcAft>
              <a:buClr>
                <a:schemeClr val="dk1"/>
              </a:buClr>
              <a:buSzPts val="1800"/>
              <a:buFont typeface="DM Sans"/>
              <a:buNone/>
              <a:defRPr sz="1800" b="0" i="0" u="none" strike="noStrike" cap="none">
                <a:solidFill>
                  <a:schemeClr val="dk1"/>
                </a:solidFill>
                <a:latin typeface="DM Sans"/>
                <a:ea typeface="DM Sans"/>
                <a:cs typeface="DM Sans"/>
                <a:sym typeface="DM Sans"/>
              </a:defRPr>
            </a:lvl5pPr>
            <a:lvl6pPr marL="2743200" marR="0" lvl="5" indent="-304800" algn="ctr" rtl="0">
              <a:lnSpc>
                <a:spcPct val="100000"/>
              </a:lnSpc>
              <a:spcBef>
                <a:spcPts val="0"/>
              </a:spcBef>
              <a:spcAft>
                <a:spcPts val="0"/>
              </a:spcAft>
              <a:buClr>
                <a:schemeClr val="dk1"/>
              </a:buClr>
              <a:buSzPts val="1800"/>
              <a:buFont typeface="DM Sans"/>
              <a:buNone/>
              <a:defRPr sz="1800" b="0" i="0" u="none" strike="noStrike" cap="none">
                <a:solidFill>
                  <a:schemeClr val="dk1"/>
                </a:solidFill>
                <a:latin typeface="DM Sans"/>
                <a:ea typeface="DM Sans"/>
                <a:cs typeface="DM Sans"/>
                <a:sym typeface="DM Sans"/>
              </a:defRPr>
            </a:lvl6pPr>
            <a:lvl7pPr marL="3200400" marR="0" lvl="6" indent="-304800" algn="ctr" rtl="0">
              <a:lnSpc>
                <a:spcPct val="100000"/>
              </a:lnSpc>
              <a:spcBef>
                <a:spcPts val="0"/>
              </a:spcBef>
              <a:spcAft>
                <a:spcPts val="0"/>
              </a:spcAft>
              <a:buClr>
                <a:schemeClr val="dk1"/>
              </a:buClr>
              <a:buSzPts val="1800"/>
              <a:buFont typeface="DM Sans"/>
              <a:buNone/>
              <a:defRPr sz="1800" b="0" i="0" u="none" strike="noStrike" cap="none">
                <a:solidFill>
                  <a:schemeClr val="dk1"/>
                </a:solidFill>
                <a:latin typeface="DM Sans"/>
                <a:ea typeface="DM Sans"/>
                <a:cs typeface="DM Sans"/>
                <a:sym typeface="DM Sans"/>
              </a:defRPr>
            </a:lvl7pPr>
            <a:lvl8pPr marL="3657600" marR="0" lvl="7" indent="-304800" algn="ctr" rtl="0">
              <a:lnSpc>
                <a:spcPct val="100000"/>
              </a:lnSpc>
              <a:spcBef>
                <a:spcPts val="0"/>
              </a:spcBef>
              <a:spcAft>
                <a:spcPts val="0"/>
              </a:spcAft>
              <a:buClr>
                <a:schemeClr val="dk1"/>
              </a:buClr>
              <a:buSzPts val="1800"/>
              <a:buFont typeface="DM Sans"/>
              <a:buNone/>
              <a:defRPr sz="1800" b="0" i="0" u="none" strike="noStrike" cap="none">
                <a:solidFill>
                  <a:schemeClr val="dk1"/>
                </a:solidFill>
                <a:latin typeface="DM Sans"/>
                <a:ea typeface="DM Sans"/>
                <a:cs typeface="DM Sans"/>
                <a:sym typeface="DM Sans"/>
              </a:defRPr>
            </a:lvl8pPr>
            <a:lvl9pPr marL="4114800" marR="0" lvl="8" indent="-304800" algn="ctr" rtl="0">
              <a:lnSpc>
                <a:spcPct val="100000"/>
              </a:lnSpc>
              <a:spcBef>
                <a:spcPts val="0"/>
              </a:spcBef>
              <a:spcAft>
                <a:spcPts val="0"/>
              </a:spcAft>
              <a:buClr>
                <a:schemeClr val="dk1"/>
              </a:buClr>
              <a:buSzPts val="1800"/>
              <a:buFont typeface="DM Sans"/>
              <a:buNone/>
              <a:defRPr sz="1800" b="0" i="0" u="none" strike="noStrike" cap="none">
                <a:solidFill>
                  <a:schemeClr val="dk1"/>
                </a:solidFill>
                <a:latin typeface="DM Sans"/>
                <a:ea typeface="DM Sans"/>
                <a:cs typeface="DM Sans"/>
                <a:sym typeface="DM Sans"/>
              </a:defRPr>
            </a:lvl9pPr>
          </a:lstStyle>
          <a:p>
            <a:pPr>
              <a:buNone/>
            </a:pPr>
            <a:r>
              <a:rPr lang="uk-UA" sz="1000" b="1" dirty="0">
                <a:latin typeface="Sans Serif Collection" panose="020B0502040504020204" pitchFamily="34" charset="0"/>
                <a:ea typeface="Sans Serif Collection" panose="020B0502040504020204" pitchFamily="34" charset="0"/>
                <a:cs typeface="Sans Serif Collection" panose="020B0502040504020204" pitchFamily="34" charset="0"/>
              </a:rPr>
              <a:t>Основний функціонал:</a:t>
            </a:r>
            <a:endParaRPr lang="uk-UA" sz="1000" dirty="0">
              <a:latin typeface="Sans Serif Collection" panose="020B0502040504020204" pitchFamily="34" charset="0"/>
              <a:ea typeface="Sans Serif Collection" panose="020B0502040504020204" pitchFamily="34" charset="0"/>
              <a:cs typeface="Sans Serif Collection" panose="020B0502040504020204" pitchFamily="34" charset="0"/>
            </a:endParaRPr>
          </a:p>
          <a:p>
            <a:pPr>
              <a:buFont typeface="Arial" panose="020B0604020202020204" pitchFamily="34" charset="0"/>
              <a:buChar char="•"/>
            </a:pPr>
            <a:r>
              <a:rPr lang="uk-UA" sz="1000" dirty="0">
                <a:latin typeface="Sans Serif Collection" panose="020B0502040504020204" pitchFamily="34" charset="0"/>
                <a:ea typeface="Sans Serif Collection" panose="020B0502040504020204" pitchFamily="34" charset="0"/>
                <a:cs typeface="Sans Serif Collection" panose="020B0502040504020204" pitchFamily="34" charset="0"/>
              </a:rPr>
              <a:t>Відстеження інвестицій, планування пенсії, облік чистої вартості активів, базове бюджетування.</a:t>
            </a:r>
          </a:p>
        </p:txBody>
      </p:sp>
      <p:pic>
        <p:nvPicPr>
          <p:cNvPr id="6" name="Picture Placeholder 5">
            <a:extLst>
              <a:ext uri="{FF2B5EF4-FFF2-40B4-BE49-F238E27FC236}">
                <a16:creationId xmlns:a16="http://schemas.microsoft.com/office/drawing/2014/main" id="{97714D61-4A17-8871-6274-936DBCB5E826}"/>
              </a:ext>
            </a:extLst>
          </p:cNvPr>
          <p:cNvPicPr>
            <a:picLocks noGrp="1" noChangeAspect="1"/>
          </p:cNvPicPr>
          <p:nvPr>
            <p:ph type="pic" idx="2"/>
          </p:nvPr>
        </p:nvPicPr>
        <p:blipFill>
          <a:blip r:embed="rId2"/>
          <a:srcRect l="13662" r="13662"/>
          <a:stretch>
            <a:fillRect/>
          </a:stretch>
        </p:blipFill>
        <p:spPr>
          <a:xfrm>
            <a:off x="5367338" y="0"/>
            <a:ext cx="3776662" cy="5143500"/>
          </a:xfrm>
          <a:prstGeom prst="rect">
            <a:avLst/>
          </a:prstGeom>
        </p:spPr>
      </p:pic>
    </p:spTree>
    <p:extLst>
      <p:ext uri="{BB962C8B-B14F-4D97-AF65-F5344CB8AC3E}">
        <p14:creationId xmlns:p14="http://schemas.microsoft.com/office/powerpoint/2010/main" val="3567170143"/>
      </p:ext>
    </p:extLst>
  </p:cSld>
  <p:clrMapOvr>
    <a:masterClrMapping/>
  </p:clrMapOvr>
  <p:transition spd="slow">
    <p:push dir="u"/>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482"/>
        <p:cNvGrpSpPr/>
        <p:nvPr/>
      </p:nvGrpSpPr>
      <p:grpSpPr>
        <a:xfrm>
          <a:off x="0" y="0"/>
          <a:ext cx="0" cy="0"/>
          <a:chOff x="0" y="0"/>
          <a:chExt cx="0" cy="0"/>
        </a:xfrm>
      </p:grpSpPr>
      <p:sp>
        <p:nvSpPr>
          <p:cNvPr id="483" name="Google Shape;483;p47"/>
          <p:cNvSpPr txBox="1">
            <a:spLocks noGrp="1"/>
          </p:cNvSpPr>
          <p:nvPr>
            <p:ph type="title"/>
          </p:nvPr>
        </p:nvSpPr>
        <p:spPr>
          <a:xfrm>
            <a:off x="1008282" y="148855"/>
            <a:ext cx="8253671"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uk-UA" sz="3600" dirty="0"/>
              <a:t>Чим відрізняється</a:t>
            </a:r>
            <a:r>
              <a:rPr lang="en-US" sz="3600" dirty="0"/>
              <a:t> Finca</a:t>
            </a:r>
            <a:endParaRPr dirty="0"/>
          </a:p>
        </p:txBody>
      </p:sp>
      <p:sp>
        <p:nvSpPr>
          <p:cNvPr id="484" name="Google Shape;484;p47"/>
          <p:cNvSpPr txBox="1">
            <a:spLocks noGrp="1"/>
          </p:cNvSpPr>
          <p:nvPr>
            <p:ph type="subTitle" idx="1"/>
          </p:nvPr>
        </p:nvSpPr>
        <p:spPr>
          <a:xfrm>
            <a:off x="1008283" y="1902024"/>
            <a:ext cx="2492014" cy="1320749"/>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ru-RU" b="1" dirty="0">
                <a:latin typeface="Sans Serif Collection" panose="020B0502040504020204" pitchFamily="34" charset="0"/>
                <a:ea typeface="Sans Serif Collection" panose="020B0502040504020204" pitchFamily="34" charset="0"/>
                <a:cs typeface="Sans Serif Collection" panose="020B0502040504020204" pitchFamily="34" charset="0"/>
              </a:rPr>
              <a:t>Пропонуванню передових аналітичних інструментів на основі штучного інтелекту</a:t>
            </a:r>
            <a:r>
              <a:rPr lang="ru-RU" dirty="0">
                <a:latin typeface="Sans Serif Collection" panose="020B0502040504020204" pitchFamily="34" charset="0"/>
                <a:ea typeface="Sans Serif Collection" panose="020B0502040504020204" pitchFamily="34" charset="0"/>
                <a:cs typeface="Sans Serif Collection" panose="020B0502040504020204" pitchFamily="34" charset="0"/>
              </a:rPr>
              <a:t>, що надають персоналізовані рекомендації, чого бракує багатьом конкурентам.</a:t>
            </a:r>
            <a:endParaRPr lang="en-US" dirty="0">
              <a:latin typeface="Sans Serif Collection" panose="020B0502040504020204" pitchFamily="34" charset="0"/>
              <a:ea typeface="Sans Serif Collection" panose="020B0502040504020204" pitchFamily="34" charset="0"/>
              <a:cs typeface="Sans Serif Collection" panose="020B0502040504020204" pitchFamily="34" charset="0"/>
            </a:endParaRPr>
          </a:p>
        </p:txBody>
      </p:sp>
      <p:sp>
        <p:nvSpPr>
          <p:cNvPr id="485" name="Google Shape;485;p47"/>
          <p:cNvSpPr txBox="1">
            <a:spLocks noGrp="1"/>
          </p:cNvSpPr>
          <p:nvPr>
            <p:ph type="subTitle" idx="2"/>
          </p:nvPr>
        </p:nvSpPr>
        <p:spPr>
          <a:xfrm>
            <a:off x="4260614" y="1871630"/>
            <a:ext cx="2167080" cy="1320749"/>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uk-UA" b="1" dirty="0">
                <a:latin typeface="Sans Serif Collection" panose="020B0502040504020204" pitchFamily="34" charset="0"/>
                <a:ea typeface="Sans Serif Collection" panose="020B0502040504020204" pitchFamily="34" charset="0"/>
                <a:cs typeface="Sans Serif Collection" panose="020B0502040504020204" pitchFamily="34" charset="0"/>
              </a:rPr>
              <a:t>Наявності потужних інструментів візуалізації</a:t>
            </a:r>
            <a:r>
              <a:rPr lang="uk-UA" dirty="0">
                <a:latin typeface="Sans Serif Collection" panose="020B0502040504020204" pitchFamily="34" charset="0"/>
                <a:ea typeface="Sans Serif Collection" panose="020B0502040504020204" pitchFamily="34" charset="0"/>
                <a:cs typeface="Sans Serif Collection" panose="020B0502040504020204" pitchFamily="34" charset="0"/>
              </a:rPr>
              <a:t>, що роблять фінансові дані більш доступними та зрозумілими.</a:t>
            </a:r>
            <a:endParaRPr dirty="0">
              <a:latin typeface="Sans Serif Collection" panose="020B0502040504020204" pitchFamily="34" charset="0"/>
              <a:ea typeface="Sans Serif Collection" panose="020B0502040504020204" pitchFamily="34" charset="0"/>
              <a:cs typeface="Sans Serif Collection" panose="020B0502040504020204" pitchFamily="34" charset="0"/>
            </a:endParaRPr>
          </a:p>
        </p:txBody>
      </p:sp>
      <p:sp>
        <p:nvSpPr>
          <p:cNvPr id="486" name="Google Shape;486;p47"/>
          <p:cNvSpPr txBox="1">
            <a:spLocks noGrp="1"/>
          </p:cNvSpPr>
          <p:nvPr>
            <p:ph type="subTitle" idx="3"/>
          </p:nvPr>
        </p:nvSpPr>
        <p:spPr>
          <a:xfrm>
            <a:off x="1008282" y="3661564"/>
            <a:ext cx="2308728" cy="1233888"/>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ru-RU" b="1" dirty="0">
                <a:latin typeface="Sans Serif Collection" panose="020B0502040504020204" pitchFamily="34" charset="0"/>
                <a:ea typeface="Sans Serif Collection" panose="020B0502040504020204" pitchFamily="34" charset="0"/>
                <a:cs typeface="Sans Serif Collection" panose="020B0502040504020204" pitchFamily="34" charset="0"/>
              </a:rPr>
              <a:t>Фокусуванню на безпеці та конфіденційності</a:t>
            </a:r>
            <a:r>
              <a:rPr lang="ru-RU" dirty="0">
                <a:latin typeface="Sans Serif Collection" panose="020B0502040504020204" pitchFamily="34" charset="0"/>
                <a:ea typeface="Sans Serif Collection" panose="020B0502040504020204" pitchFamily="34" charset="0"/>
                <a:cs typeface="Sans Serif Collection" panose="020B0502040504020204" pitchFamily="34" charset="0"/>
              </a:rPr>
              <a:t>, що гарантує захист фінансових даних користувачів.</a:t>
            </a:r>
            <a:endParaRPr dirty="0">
              <a:latin typeface="Sans Serif Collection" panose="020B0502040504020204" pitchFamily="34" charset="0"/>
              <a:ea typeface="Sans Serif Collection" panose="020B0502040504020204" pitchFamily="34" charset="0"/>
              <a:cs typeface="Sans Serif Collection" panose="020B0502040504020204" pitchFamily="34" charset="0"/>
            </a:endParaRPr>
          </a:p>
        </p:txBody>
      </p:sp>
      <p:sp>
        <p:nvSpPr>
          <p:cNvPr id="488" name="Google Shape;488;p47"/>
          <p:cNvSpPr txBox="1">
            <a:spLocks noGrp="1"/>
          </p:cNvSpPr>
          <p:nvPr>
            <p:ph type="subTitle" idx="5"/>
          </p:nvPr>
        </p:nvSpPr>
        <p:spPr>
          <a:xfrm>
            <a:off x="4281194" y="3642861"/>
            <a:ext cx="1986000" cy="1403957"/>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ru-RU" b="1" dirty="0">
                <a:latin typeface="Sans Serif Collection" panose="020B0502040504020204" pitchFamily="34" charset="0"/>
                <a:ea typeface="Sans Serif Collection" panose="020B0502040504020204" pitchFamily="34" charset="0"/>
                <a:cs typeface="Sans Serif Collection" panose="020B0502040504020204" pitchFamily="34" charset="0"/>
              </a:rPr>
              <a:t>Поєднанню простоти використання з потужними функціями</a:t>
            </a:r>
            <a:r>
              <a:rPr lang="ru-RU" dirty="0">
                <a:latin typeface="Sans Serif Collection" panose="020B0502040504020204" pitchFamily="34" charset="0"/>
                <a:ea typeface="Sans Serif Collection" panose="020B0502040504020204" pitchFamily="34" charset="0"/>
                <a:cs typeface="Sans Serif Collection" panose="020B0502040504020204" pitchFamily="34" charset="0"/>
              </a:rPr>
              <a:t>, орієнтуючись як на новачків, так і на досвідчених користувачів.</a:t>
            </a:r>
            <a:endParaRPr dirty="0">
              <a:latin typeface="Sans Serif Collection" panose="020B0502040504020204" pitchFamily="34" charset="0"/>
              <a:ea typeface="Sans Serif Collection" panose="020B0502040504020204" pitchFamily="34" charset="0"/>
              <a:cs typeface="Sans Serif Collection" panose="020B0502040504020204" pitchFamily="34" charset="0"/>
            </a:endParaRPr>
          </a:p>
        </p:txBody>
      </p:sp>
      <p:sp>
        <p:nvSpPr>
          <p:cNvPr id="490" name="Google Shape;490;p47"/>
          <p:cNvSpPr txBox="1">
            <a:spLocks noGrp="1"/>
          </p:cNvSpPr>
          <p:nvPr>
            <p:ph type="subTitle" idx="7"/>
          </p:nvPr>
        </p:nvSpPr>
        <p:spPr>
          <a:xfrm>
            <a:off x="1008282" y="1543627"/>
            <a:ext cx="2471435" cy="377100"/>
          </a:xfrm>
          <a:prstGeom prst="rect">
            <a:avLst/>
          </a:prstGeom>
        </p:spPr>
        <p:txBody>
          <a:bodyPr spcFirstLastPara="1" wrap="square" lIns="91425" tIns="91425" rIns="91425" bIns="0" anchor="b" anchorCtr="0">
            <a:noAutofit/>
          </a:bodyPr>
          <a:lstStyle/>
          <a:p>
            <a:pPr marL="0" lvl="0" indent="0" algn="l" rtl="0">
              <a:spcBef>
                <a:spcPts val="0"/>
              </a:spcBef>
              <a:spcAft>
                <a:spcPts val="0"/>
              </a:spcAft>
              <a:buNone/>
            </a:pPr>
            <a:r>
              <a:rPr lang="en-US" sz="1600" dirty="0"/>
              <a:t>AI-</a:t>
            </a:r>
            <a:r>
              <a:rPr lang="uk-UA" sz="1600" dirty="0"/>
              <a:t>аналітика</a:t>
            </a:r>
            <a:endParaRPr sz="1800" dirty="0"/>
          </a:p>
        </p:txBody>
      </p:sp>
      <p:sp>
        <p:nvSpPr>
          <p:cNvPr id="491" name="Google Shape;491;p47"/>
          <p:cNvSpPr txBox="1">
            <a:spLocks noGrp="1"/>
          </p:cNvSpPr>
          <p:nvPr>
            <p:ph type="subTitle" idx="8"/>
          </p:nvPr>
        </p:nvSpPr>
        <p:spPr>
          <a:xfrm>
            <a:off x="4260614" y="1513233"/>
            <a:ext cx="2239094" cy="377100"/>
          </a:xfrm>
          <a:prstGeom prst="rect">
            <a:avLst/>
          </a:prstGeom>
        </p:spPr>
        <p:txBody>
          <a:bodyPr spcFirstLastPara="1" wrap="square" lIns="91425" tIns="91425" rIns="91425" bIns="0" anchor="b" anchorCtr="0">
            <a:noAutofit/>
          </a:bodyPr>
          <a:lstStyle/>
          <a:p>
            <a:pPr marL="0" lvl="0" indent="0" algn="l" rtl="0">
              <a:spcBef>
                <a:spcPts val="0"/>
              </a:spcBef>
              <a:spcAft>
                <a:spcPts val="0"/>
              </a:spcAft>
              <a:buNone/>
            </a:pPr>
            <a:r>
              <a:rPr lang="uk-UA" sz="1600" dirty="0"/>
              <a:t>Візуалізація даних</a:t>
            </a:r>
            <a:endParaRPr sz="1600" dirty="0"/>
          </a:p>
        </p:txBody>
      </p:sp>
      <p:sp>
        <p:nvSpPr>
          <p:cNvPr id="492" name="Google Shape;492;p47"/>
          <p:cNvSpPr txBox="1">
            <a:spLocks noGrp="1"/>
          </p:cNvSpPr>
          <p:nvPr>
            <p:ph type="subTitle" idx="9"/>
          </p:nvPr>
        </p:nvSpPr>
        <p:spPr>
          <a:xfrm>
            <a:off x="4281194" y="3138344"/>
            <a:ext cx="1986000" cy="523220"/>
          </a:xfrm>
          <a:prstGeom prst="rect">
            <a:avLst/>
          </a:prstGeom>
        </p:spPr>
        <p:txBody>
          <a:bodyPr spcFirstLastPara="1" wrap="square" lIns="91425" tIns="91425" rIns="91425" bIns="0" anchor="b" anchorCtr="0">
            <a:noAutofit/>
          </a:bodyPr>
          <a:lstStyle/>
          <a:p>
            <a:pPr marL="0" lvl="0" indent="0" algn="l" rtl="0">
              <a:spcBef>
                <a:spcPts val="0"/>
              </a:spcBef>
              <a:spcAft>
                <a:spcPts val="0"/>
              </a:spcAft>
              <a:buNone/>
            </a:pPr>
            <a:r>
              <a:rPr lang="uk-UA" sz="1600" dirty="0"/>
              <a:t>Простота + Функціональність</a:t>
            </a:r>
            <a:endParaRPr sz="1600" dirty="0"/>
          </a:p>
        </p:txBody>
      </p:sp>
      <p:sp>
        <p:nvSpPr>
          <p:cNvPr id="493" name="Google Shape;493;p47"/>
          <p:cNvSpPr txBox="1">
            <a:spLocks noGrp="1"/>
          </p:cNvSpPr>
          <p:nvPr>
            <p:ph type="subTitle" idx="13"/>
          </p:nvPr>
        </p:nvSpPr>
        <p:spPr>
          <a:xfrm>
            <a:off x="1008282" y="3299955"/>
            <a:ext cx="1986000" cy="377100"/>
          </a:xfrm>
          <a:prstGeom prst="rect">
            <a:avLst/>
          </a:prstGeom>
        </p:spPr>
        <p:txBody>
          <a:bodyPr spcFirstLastPara="1" wrap="square" lIns="91425" tIns="91425" rIns="91425" bIns="0" anchor="b" anchorCtr="0">
            <a:noAutofit/>
          </a:bodyPr>
          <a:lstStyle/>
          <a:p>
            <a:pPr marL="0" lvl="0" indent="0" algn="l" rtl="0">
              <a:spcBef>
                <a:spcPts val="0"/>
              </a:spcBef>
              <a:spcAft>
                <a:spcPts val="0"/>
              </a:spcAft>
              <a:buNone/>
            </a:pPr>
            <a:r>
              <a:rPr lang="uk-UA" sz="1600" dirty="0"/>
              <a:t>Безпека та конфіденційність</a:t>
            </a:r>
            <a:endParaRPr sz="1600" dirty="0"/>
          </a:p>
        </p:txBody>
      </p:sp>
      <p:sp>
        <p:nvSpPr>
          <p:cNvPr id="3" name="TextBox 2">
            <a:extLst>
              <a:ext uri="{FF2B5EF4-FFF2-40B4-BE49-F238E27FC236}">
                <a16:creationId xmlns:a16="http://schemas.microsoft.com/office/drawing/2014/main" id="{8913F203-0656-ABE6-CD38-E244EE82963C}"/>
              </a:ext>
            </a:extLst>
          </p:cNvPr>
          <p:cNvSpPr txBox="1"/>
          <p:nvPr/>
        </p:nvSpPr>
        <p:spPr>
          <a:xfrm>
            <a:off x="1008282" y="1012101"/>
            <a:ext cx="5549152" cy="523220"/>
          </a:xfrm>
          <a:prstGeom prst="rect">
            <a:avLst/>
          </a:prstGeom>
          <a:noFill/>
        </p:spPr>
        <p:txBody>
          <a:bodyPr wrap="square">
            <a:spAutoFit/>
          </a:bodyPr>
          <a:lstStyle/>
          <a:p>
            <a:r>
              <a:rPr lang="ru-RU" dirty="0">
                <a:latin typeface="Sans Serif Collection" panose="020B0502040504020204" pitchFamily="34" charset="0"/>
                <a:ea typeface="Sans Serif Collection" panose="020B0502040504020204" pitchFamily="34" charset="0"/>
                <a:cs typeface="Sans Serif Collection" panose="020B0502040504020204" pitchFamily="34" charset="0"/>
              </a:rPr>
              <a:t>Згідно з аналізом подібних застосунків, Finca може виділитися завдяки:</a:t>
            </a:r>
            <a:endParaRPr lang="en-US" dirty="0">
              <a:latin typeface="Sans Serif Collection" panose="020B0502040504020204" pitchFamily="34" charset="0"/>
              <a:ea typeface="Sans Serif Collection" panose="020B0502040504020204" pitchFamily="34" charset="0"/>
              <a:cs typeface="Sans Serif Collection" panose="020B0502040504020204" pitchFamily="34" charset="0"/>
            </a:endParaRPr>
          </a:p>
        </p:txBody>
      </p:sp>
      <p:sp>
        <p:nvSpPr>
          <p:cNvPr id="12" name="TextBox 11">
            <a:extLst>
              <a:ext uri="{FF2B5EF4-FFF2-40B4-BE49-F238E27FC236}">
                <a16:creationId xmlns:a16="http://schemas.microsoft.com/office/drawing/2014/main" id="{AC80C0EE-5D61-318C-CE2D-D380EE2AEC4C}"/>
              </a:ext>
            </a:extLst>
          </p:cNvPr>
          <p:cNvSpPr txBox="1"/>
          <p:nvPr/>
        </p:nvSpPr>
        <p:spPr>
          <a:xfrm>
            <a:off x="620294" y="1920727"/>
            <a:ext cx="367408" cy="523220"/>
          </a:xfrm>
          <a:prstGeom prst="rect">
            <a:avLst/>
          </a:prstGeom>
          <a:noFill/>
        </p:spPr>
        <p:txBody>
          <a:bodyPr wrap="none" rtlCol="0">
            <a:spAutoFit/>
          </a:bodyPr>
          <a:lstStyle/>
          <a:p>
            <a:r>
              <a:rPr lang="en-US" sz="2800" dirty="0">
                <a:solidFill>
                  <a:schemeClr val="bg2"/>
                </a:solidFill>
                <a:latin typeface="Aptos Mono" panose="020B0009020202020204" pitchFamily="49" charset="0"/>
                <a:ea typeface="Roboto Mono" panose="00000009000000000000" pitchFamily="49" charset="0"/>
                <a:cs typeface="Sans Serif Collection" panose="020B0502040504020204" pitchFamily="34" charset="0"/>
              </a:rPr>
              <a:t>1</a:t>
            </a:r>
          </a:p>
        </p:txBody>
      </p:sp>
      <p:sp>
        <p:nvSpPr>
          <p:cNvPr id="13" name="TextBox 12">
            <a:extLst>
              <a:ext uri="{FF2B5EF4-FFF2-40B4-BE49-F238E27FC236}">
                <a16:creationId xmlns:a16="http://schemas.microsoft.com/office/drawing/2014/main" id="{8708A76E-B5AE-724A-84D2-84880CF9FDE5}"/>
              </a:ext>
            </a:extLst>
          </p:cNvPr>
          <p:cNvSpPr txBox="1"/>
          <p:nvPr/>
        </p:nvSpPr>
        <p:spPr>
          <a:xfrm>
            <a:off x="3821192" y="1920727"/>
            <a:ext cx="367408" cy="523220"/>
          </a:xfrm>
          <a:prstGeom prst="rect">
            <a:avLst/>
          </a:prstGeom>
          <a:noFill/>
        </p:spPr>
        <p:txBody>
          <a:bodyPr wrap="none" rtlCol="0">
            <a:spAutoFit/>
          </a:bodyPr>
          <a:lstStyle/>
          <a:p>
            <a:r>
              <a:rPr lang="en-US" sz="2800" dirty="0">
                <a:solidFill>
                  <a:schemeClr val="bg2"/>
                </a:solidFill>
                <a:latin typeface="Aptos Mono" panose="020B0009020202020204" pitchFamily="49" charset="0"/>
                <a:ea typeface="Roboto Mono" panose="00000009000000000000" pitchFamily="49" charset="0"/>
                <a:cs typeface="Sans Serif Collection" panose="020B0502040504020204" pitchFamily="34" charset="0"/>
              </a:rPr>
              <a:t>2</a:t>
            </a:r>
          </a:p>
        </p:txBody>
      </p:sp>
      <p:sp>
        <p:nvSpPr>
          <p:cNvPr id="14" name="TextBox 13">
            <a:extLst>
              <a:ext uri="{FF2B5EF4-FFF2-40B4-BE49-F238E27FC236}">
                <a16:creationId xmlns:a16="http://schemas.microsoft.com/office/drawing/2014/main" id="{7DB644D4-FA66-7E90-5AC0-E9E2FCC403EE}"/>
              </a:ext>
            </a:extLst>
          </p:cNvPr>
          <p:cNvSpPr txBox="1"/>
          <p:nvPr/>
        </p:nvSpPr>
        <p:spPr>
          <a:xfrm>
            <a:off x="575296" y="3488505"/>
            <a:ext cx="367408" cy="523220"/>
          </a:xfrm>
          <a:prstGeom prst="rect">
            <a:avLst/>
          </a:prstGeom>
          <a:noFill/>
        </p:spPr>
        <p:txBody>
          <a:bodyPr wrap="none" rtlCol="0">
            <a:spAutoFit/>
          </a:bodyPr>
          <a:lstStyle/>
          <a:p>
            <a:r>
              <a:rPr lang="en-US" sz="2800" dirty="0">
                <a:solidFill>
                  <a:schemeClr val="bg2"/>
                </a:solidFill>
                <a:latin typeface="Aptos Mono" panose="020B0009020202020204" pitchFamily="49" charset="0"/>
                <a:ea typeface="Roboto Mono" panose="00000009000000000000" pitchFamily="49" charset="0"/>
                <a:cs typeface="Sans Serif Collection" panose="020B0502040504020204" pitchFamily="34" charset="0"/>
              </a:rPr>
              <a:t>3</a:t>
            </a:r>
          </a:p>
        </p:txBody>
      </p:sp>
      <p:sp>
        <p:nvSpPr>
          <p:cNvPr id="15" name="TextBox 14">
            <a:extLst>
              <a:ext uri="{FF2B5EF4-FFF2-40B4-BE49-F238E27FC236}">
                <a16:creationId xmlns:a16="http://schemas.microsoft.com/office/drawing/2014/main" id="{FB4963BF-C896-AC40-BB82-5276B5A2BF3D}"/>
              </a:ext>
            </a:extLst>
          </p:cNvPr>
          <p:cNvSpPr txBox="1"/>
          <p:nvPr/>
        </p:nvSpPr>
        <p:spPr>
          <a:xfrm>
            <a:off x="3821192" y="3493006"/>
            <a:ext cx="367408" cy="523220"/>
          </a:xfrm>
          <a:prstGeom prst="rect">
            <a:avLst/>
          </a:prstGeom>
          <a:noFill/>
        </p:spPr>
        <p:txBody>
          <a:bodyPr wrap="none" rtlCol="0">
            <a:spAutoFit/>
          </a:bodyPr>
          <a:lstStyle/>
          <a:p>
            <a:r>
              <a:rPr lang="en-US" sz="2800" dirty="0">
                <a:solidFill>
                  <a:schemeClr val="bg2"/>
                </a:solidFill>
                <a:latin typeface="Aptos Mono" panose="020B0009020202020204" pitchFamily="49" charset="0"/>
                <a:ea typeface="Roboto Mono" panose="00000009000000000000" pitchFamily="49" charset="0"/>
                <a:cs typeface="Sans Serif Collection" panose="020B0502040504020204" pitchFamily="34" charset="0"/>
              </a:rPr>
              <a:t>4</a:t>
            </a:r>
          </a:p>
        </p:txBody>
      </p:sp>
    </p:spTree>
  </p:cSld>
  <p:clrMapOvr>
    <a:masterClrMapping/>
  </p:clrMapOvr>
  <p:transition spd="slow">
    <p:push dir="u"/>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6347DA3A-77B1-0457-C959-ED2B9E3F7064}"/>
              </a:ext>
            </a:extLst>
          </p:cNvPr>
          <p:cNvSpPr txBox="1"/>
          <p:nvPr/>
        </p:nvSpPr>
        <p:spPr>
          <a:xfrm>
            <a:off x="984997" y="1141191"/>
            <a:ext cx="7174006" cy="2677656"/>
          </a:xfrm>
          <a:prstGeom prst="rect">
            <a:avLst/>
          </a:prstGeom>
          <a:noFill/>
        </p:spPr>
        <p:txBody>
          <a:bodyPr wrap="square">
            <a:spAutoFit/>
          </a:bodyPr>
          <a:lstStyle/>
          <a:p>
            <a:pPr>
              <a:buNone/>
            </a:pPr>
            <a:r>
              <a:rPr lang="en-US" b="1" dirty="0">
                <a:solidFill>
                  <a:schemeClr val="bg2"/>
                </a:solidFill>
                <a:latin typeface="Sans Serif Collection" panose="020B0502040504020204" pitchFamily="34" charset="0"/>
                <a:ea typeface="Sans Serif Collection" panose="020B0502040504020204" pitchFamily="34" charset="0"/>
                <a:cs typeface="Sans Serif Collection" panose="020B0502040504020204" pitchFamily="34" charset="0"/>
              </a:rPr>
              <a:t>Finca</a:t>
            </a:r>
            <a:r>
              <a:rPr lang="en-US" dirty="0">
                <a:solidFill>
                  <a:schemeClr val="bg2"/>
                </a:solidFill>
                <a:latin typeface="Sans Serif Collection" panose="020B0502040504020204" pitchFamily="34" charset="0"/>
                <a:ea typeface="Sans Serif Collection" panose="020B0502040504020204" pitchFamily="34" charset="0"/>
                <a:cs typeface="Sans Serif Collection" panose="020B0502040504020204" pitchFamily="34" charset="0"/>
              </a:rPr>
              <a:t> </a:t>
            </a:r>
            <a:r>
              <a:rPr lang="en-US" dirty="0">
                <a:latin typeface="Sans Serif Collection" panose="020B0502040504020204" pitchFamily="34" charset="0"/>
                <a:ea typeface="Sans Serif Collection" panose="020B0502040504020204" pitchFamily="34" charset="0"/>
                <a:cs typeface="Sans Serif Collection" panose="020B0502040504020204" pitchFamily="34" charset="0"/>
              </a:rPr>
              <a:t>— </a:t>
            </a:r>
            <a:r>
              <a:rPr lang="uk-UA" dirty="0">
                <a:latin typeface="Sans Serif Collection" panose="020B0502040504020204" pitchFamily="34" charset="0"/>
                <a:ea typeface="Sans Serif Collection" panose="020B0502040504020204" pitchFamily="34" charset="0"/>
                <a:cs typeface="Sans Serif Collection" panose="020B0502040504020204" pitchFamily="34" charset="0"/>
              </a:rPr>
              <a:t>це зручний інструмент для особистого фінансового управління. Завдяки поєднанню аналізу на основі штучного інтелекту, зрозумілої візуалізації та простого інтерфейсу, додаток допомагає користувачам краще контролювати свої фінанси.</a:t>
            </a:r>
            <a:endParaRPr lang="en-US" dirty="0">
              <a:latin typeface="Sans Serif Collection" panose="020B0502040504020204" pitchFamily="34" charset="0"/>
              <a:ea typeface="Sans Serif Collection" panose="020B0502040504020204" pitchFamily="34" charset="0"/>
              <a:cs typeface="Sans Serif Collection" panose="020B0502040504020204" pitchFamily="34" charset="0"/>
            </a:endParaRPr>
          </a:p>
          <a:p>
            <a:pPr>
              <a:buNone/>
            </a:pPr>
            <a:endParaRPr lang="uk-UA" dirty="0">
              <a:latin typeface="Sans Serif Collection" panose="020B0502040504020204" pitchFamily="34" charset="0"/>
              <a:ea typeface="Sans Serif Collection" panose="020B0502040504020204" pitchFamily="34" charset="0"/>
              <a:cs typeface="Sans Serif Collection" panose="020B0502040504020204" pitchFamily="34" charset="0"/>
            </a:endParaRPr>
          </a:p>
          <a:p>
            <a:pPr>
              <a:buNone/>
            </a:pPr>
            <a:r>
              <a:rPr lang="en-US" dirty="0">
                <a:latin typeface="Sans Serif Collection" panose="020B0502040504020204" pitchFamily="34" charset="0"/>
                <a:ea typeface="Sans Serif Collection" panose="020B0502040504020204" pitchFamily="34" charset="0"/>
                <a:cs typeface="Sans Serif Collection" panose="020B0502040504020204" pitchFamily="34" charset="0"/>
              </a:rPr>
              <a:t>Finca </a:t>
            </a:r>
            <a:r>
              <a:rPr lang="uk-UA" dirty="0">
                <a:latin typeface="Sans Serif Collection" panose="020B0502040504020204" pitchFamily="34" charset="0"/>
                <a:ea typeface="Sans Serif Collection" panose="020B0502040504020204" pitchFamily="34" charset="0"/>
                <a:cs typeface="Sans Serif Collection" panose="020B0502040504020204" pitchFamily="34" charset="0"/>
              </a:rPr>
              <a:t>вирішує основні проблеми, з якими стикаються люди: складність ведення бюджету, нестачу фінансової інформації та витрати часу на ручне облікування. Додаток також піклується про безпеку даних, доступність з мобільних пристроїв і надає персоналізовані підказки.</a:t>
            </a:r>
          </a:p>
          <a:p>
            <a:r>
              <a:rPr lang="uk-UA" dirty="0">
                <a:latin typeface="Sans Serif Collection" panose="020B0502040504020204" pitchFamily="34" charset="0"/>
                <a:ea typeface="Sans Serif Collection" panose="020B0502040504020204" pitchFamily="34" charset="0"/>
                <a:cs typeface="Sans Serif Collection" panose="020B0502040504020204" pitchFamily="34" charset="0"/>
              </a:rPr>
              <a:t>З урахуванням досвіду інших подібних сервісів, </a:t>
            </a:r>
            <a:r>
              <a:rPr lang="en-US" dirty="0">
                <a:latin typeface="Sans Serif Collection" panose="020B0502040504020204" pitchFamily="34" charset="0"/>
                <a:ea typeface="Sans Serif Collection" panose="020B0502040504020204" pitchFamily="34" charset="0"/>
                <a:cs typeface="Sans Serif Collection" panose="020B0502040504020204" pitchFamily="34" charset="0"/>
              </a:rPr>
              <a:t>Finca </a:t>
            </a:r>
            <a:r>
              <a:rPr lang="uk-UA" dirty="0">
                <a:latin typeface="Sans Serif Collection" panose="020B0502040504020204" pitchFamily="34" charset="0"/>
                <a:ea typeface="Sans Serif Collection" panose="020B0502040504020204" pitchFamily="34" charset="0"/>
                <a:cs typeface="Sans Serif Collection" panose="020B0502040504020204" pitchFamily="34" charset="0"/>
              </a:rPr>
              <a:t>пропонує зручне й ефективне рішення для тих, хто хоче краще керувати своїми грошима та досягати фінансових цілей.</a:t>
            </a:r>
          </a:p>
        </p:txBody>
      </p:sp>
      <p:pic>
        <p:nvPicPr>
          <p:cNvPr id="5" name="Picture 4" descr="A dollar bill with a circle and a circle on it&#10;&#10;AI-generated content may be incorrect.">
            <a:extLst>
              <a:ext uri="{FF2B5EF4-FFF2-40B4-BE49-F238E27FC236}">
                <a16:creationId xmlns:a16="http://schemas.microsoft.com/office/drawing/2014/main" id="{DA2B4106-4C5D-EC51-161C-398FCF3EB379}"/>
              </a:ext>
            </a:extLst>
          </p:cNvPr>
          <p:cNvPicPr>
            <a:picLocks noChangeAspect="1"/>
          </p:cNvPicPr>
          <p:nvPr/>
        </p:nvPicPr>
        <p:blipFill>
          <a:blip r:embed="rId2">
            <a:duotone>
              <a:schemeClr val="bg2">
                <a:shade val="45000"/>
                <a:satMod val="135000"/>
              </a:schemeClr>
              <a:prstClr val="white"/>
            </a:duotone>
          </a:blip>
          <a:stretch>
            <a:fillRect/>
          </a:stretch>
        </p:blipFill>
        <p:spPr>
          <a:xfrm>
            <a:off x="-243840" y="4397548"/>
            <a:ext cx="1077279" cy="689571"/>
          </a:xfrm>
          <a:prstGeom prst="rect">
            <a:avLst/>
          </a:prstGeom>
        </p:spPr>
      </p:pic>
      <p:pic>
        <p:nvPicPr>
          <p:cNvPr id="6" name="Picture 5" descr="A dollar bill with a circle and a circle on it&#10;&#10;AI-generated content may be incorrect.">
            <a:extLst>
              <a:ext uri="{FF2B5EF4-FFF2-40B4-BE49-F238E27FC236}">
                <a16:creationId xmlns:a16="http://schemas.microsoft.com/office/drawing/2014/main" id="{30E5BD07-FDE2-B46F-2C0C-474BF39EDEC1}"/>
              </a:ext>
            </a:extLst>
          </p:cNvPr>
          <p:cNvPicPr>
            <a:picLocks noChangeAspect="1"/>
          </p:cNvPicPr>
          <p:nvPr/>
        </p:nvPicPr>
        <p:blipFill>
          <a:blip r:embed="rId2">
            <a:duotone>
              <a:schemeClr val="bg2">
                <a:shade val="45000"/>
                <a:satMod val="135000"/>
              </a:schemeClr>
              <a:prstClr val="white"/>
            </a:duotone>
          </a:blip>
          <a:stretch>
            <a:fillRect/>
          </a:stretch>
        </p:blipFill>
        <p:spPr>
          <a:xfrm>
            <a:off x="833439" y="4397548"/>
            <a:ext cx="1077279" cy="689571"/>
          </a:xfrm>
          <a:prstGeom prst="rect">
            <a:avLst/>
          </a:prstGeom>
        </p:spPr>
      </p:pic>
      <p:pic>
        <p:nvPicPr>
          <p:cNvPr id="8" name="Picture 7" descr="A dollar bill with a circle and a circle on it&#10;&#10;AI-generated content may be incorrect.">
            <a:extLst>
              <a:ext uri="{FF2B5EF4-FFF2-40B4-BE49-F238E27FC236}">
                <a16:creationId xmlns:a16="http://schemas.microsoft.com/office/drawing/2014/main" id="{2D50B270-76D3-7902-B891-3359B5DEE091}"/>
              </a:ext>
            </a:extLst>
          </p:cNvPr>
          <p:cNvPicPr>
            <a:picLocks noChangeAspect="1"/>
          </p:cNvPicPr>
          <p:nvPr/>
        </p:nvPicPr>
        <p:blipFill>
          <a:blip r:embed="rId2">
            <a:duotone>
              <a:schemeClr val="bg2">
                <a:shade val="45000"/>
                <a:satMod val="135000"/>
              </a:schemeClr>
              <a:prstClr val="white"/>
            </a:duotone>
          </a:blip>
          <a:stretch>
            <a:fillRect/>
          </a:stretch>
        </p:blipFill>
        <p:spPr>
          <a:xfrm>
            <a:off x="1910718" y="4397548"/>
            <a:ext cx="1077279" cy="689571"/>
          </a:xfrm>
          <a:prstGeom prst="rect">
            <a:avLst/>
          </a:prstGeom>
        </p:spPr>
      </p:pic>
      <p:pic>
        <p:nvPicPr>
          <p:cNvPr id="9" name="Picture 8" descr="A dollar bill with a circle and a circle on it&#10;&#10;AI-generated content may be incorrect.">
            <a:extLst>
              <a:ext uri="{FF2B5EF4-FFF2-40B4-BE49-F238E27FC236}">
                <a16:creationId xmlns:a16="http://schemas.microsoft.com/office/drawing/2014/main" id="{E557196E-397C-10BD-6438-F19474F620B3}"/>
              </a:ext>
            </a:extLst>
          </p:cNvPr>
          <p:cNvPicPr>
            <a:picLocks noChangeAspect="1"/>
          </p:cNvPicPr>
          <p:nvPr/>
        </p:nvPicPr>
        <p:blipFill>
          <a:blip r:embed="rId2">
            <a:duotone>
              <a:schemeClr val="bg2">
                <a:shade val="45000"/>
                <a:satMod val="135000"/>
              </a:schemeClr>
              <a:prstClr val="white"/>
            </a:duotone>
          </a:blip>
          <a:stretch>
            <a:fillRect/>
          </a:stretch>
        </p:blipFill>
        <p:spPr>
          <a:xfrm>
            <a:off x="2987997" y="4397547"/>
            <a:ext cx="1077279" cy="689571"/>
          </a:xfrm>
          <a:prstGeom prst="rect">
            <a:avLst/>
          </a:prstGeom>
        </p:spPr>
      </p:pic>
      <p:pic>
        <p:nvPicPr>
          <p:cNvPr id="10" name="Picture 9" descr="A dollar bill with a circle and a circle on it&#10;&#10;AI-generated content may be incorrect.">
            <a:extLst>
              <a:ext uri="{FF2B5EF4-FFF2-40B4-BE49-F238E27FC236}">
                <a16:creationId xmlns:a16="http://schemas.microsoft.com/office/drawing/2014/main" id="{622658F4-54B4-8F00-68D8-A99970B9BB88}"/>
              </a:ext>
            </a:extLst>
          </p:cNvPr>
          <p:cNvPicPr>
            <a:picLocks noChangeAspect="1"/>
          </p:cNvPicPr>
          <p:nvPr/>
        </p:nvPicPr>
        <p:blipFill>
          <a:blip r:embed="rId2">
            <a:duotone>
              <a:schemeClr val="bg2">
                <a:shade val="45000"/>
                <a:satMod val="135000"/>
              </a:schemeClr>
              <a:prstClr val="white"/>
            </a:duotone>
          </a:blip>
          <a:stretch>
            <a:fillRect/>
          </a:stretch>
        </p:blipFill>
        <p:spPr>
          <a:xfrm>
            <a:off x="4065276" y="4397546"/>
            <a:ext cx="1077279" cy="689571"/>
          </a:xfrm>
          <a:prstGeom prst="rect">
            <a:avLst/>
          </a:prstGeom>
        </p:spPr>
      </p:pic>
      <p:pic>
        <p:nvPicPr>
          <p:cNvPr id="11" name="Picture 10" descr="A dollar bill with a circle and a circle on it&#10;&#10;AI-generated content may be incorrect.">
            <a:extLst>
              <a:ext uri="{FF2B5EF4-FFF2-40B4-BE49-F238E27FC236}">
                <a16:creationId xmlns:a16="http://schemas.microsoft.com/office/drawing/2014/main" id="{9808A8D9-5C83-DABF-0D32-F0D16D2775AA}"/>
              </a:ext>
            </a:extLst>
          </p:cNvPr>
          <p:cNvPicPr>
            <a:picLocks noChangeAspect="1"/>
          </p:cNvPicPr>
          <p:nvPr/>
        </p:nvPicPr>
        <p:blipFill>
          <a:blip r:embed="rId2">
            <a:duotone>
              <a:schemeClr val="bg2">
                <a:shade val="45000"/>
                <a:satMod val="135000"/>
              </a:schemeClr>
              <a:prstClr val="white"/>
            </a:duotone>
          </a:blip>
          <a:stretch>
            <a:fillRect/>
          </a:stretch>
        </p:blipFill>
        <p:spPr>
          <a:xfrm>
            <a:off x="5142555" y="4397545"/>
            <a:ext cx="1077279" cy="689571"/>
          </a:xfrm>
          <a:prstGeom prst="rect">
            <a:avLst/>
          </a:prstGeom>
        </p:spPr>
      </p:pic>
      <p:pic>
        <p:nvPicPr>
          <p:cNvPr id="12" name="Picture 11" descr="A dollar bill with a circle and a circle on it&#10;&#10;AI-generated content may be incorrect.">
            <a:extLst>
              <a:ext uri="{FF2B5EF4-FFF2-40B4-BE49-F238E27FC236}">
                <a16:creationId xmlns:a16="http://schemas.microsoft.com/office/drawing/2014/main" id="{C7F195A3-8982-FA67-6C5A-C88A37B74743}"/>
              </a:ext>
            </a:extLst>
          </p:cNvPr>
          <p:cNvPicPr>
            <a:picLocks noChangeAspect="1"/>
          </p:cNvPicPr>
          <p:nvPr/>
        </p:nvPicPr>
        <p:blipFill>
          <a:blip r:embed="rId2">
            <a:duotone>
              <a:schemeClr val="bg2">
                <a:shade val="45000"/>
                <a:satMod val="135000"/>
              </a:schemeClr>
              <a:prstClr val="white"/>
            </a:duotone>
          </a:blip>
          <a:stretch>
            <a:fillRect/>
          </a:stretch>
        </p:blipFill>
        <p:spPr>
          <a:xfrm>
            <a:off x="6219834" y="4368070"/>
            <a:ext cx="1077279" cy="689571"/>
          </a:xfrm>
          <a:prstGeom prst="rect">
            <a:avLst/>
          </a:prstGeom>
        </p:spPr>
      </p:pic>
      <p:pic>
        <p:nvPicPr>
          <p:cNvPr id="13" name="Picture 12" descr="A dollar bill with a circle and a circle on it&#10;&#10;AI-generated content may be incorrect.">
            <a:extLst>
              <a:ext uri="{FF2B5EF4-FFF2-40B4-BE49-F238E27FC236}">
                <a16:creationId xmlns:a16="http://schemas.microsoft.com/office/drawing/2014/main" id="{C01342F9-3E1A-D380-1B14-FFF342D4C2A9}"/>
              </a:ext>
            </a:extLst>
          </p:cNvPr>
          <p:cNvPicPr>
            <a:picLocks noChangeAspect="1"/>
          </p:cNvPicPr>
          <p:nvPr/>
        </p:nvPicPr>
        <p:blipFill>
          <a:blip r:embed="rId2">
            <a:duotone>
              <a:schemeClr val="bg2">
                <a:shade val="45000"/>
                <a:satMod val="135000"/>
              </a:schemeClr>
              <a:prstClr val="white"/>
            </a:duotone>
          </a:blip>
          <a:stretch>
            <a:fillRect/>
          </a:stretch>
        </p:blipFill>
        <p:spPr>
          <a:xfrm>
            <a:off x="7297113" y="4368070"/>
            <a:ext cx="1077279" cy="689571"/>
          </a:xfrm>
          <a:prstGeom prst="rect">
            <a:avLst/>
          </a:prstGeom>
        </p:spPr>
      </p:pic>
      <p:pic>
        <p:nvPicPr>
          <p:cNvPr id="14" name="Picture 13" descr="A dollar bill with a circle and a circle on it&#10;&#10;AI-generated content may be incorrect.">
            <a:extLst>
              <a:ext uri="{FF2B5EF4-FFF2-40B4-BE49-F238E27FC236}">
                <a16:creationId xmlns:a16="http://schemas.microsoft.com/office/drawing/2014/main" id="{319FB5E2-F57D-491A-869B-AD36E4D8FF2C}"/>
              </a:ext>
            </a:extLst>
          </p:cNvPr>
          <p:cNvPicPr>
            <a:picLocks noChangeAspect="1"/>
          </p:cNvPicPr>
          <p:nvPr/>
        </p:nvPicPr>
        <p:blipFill>
          <a:blip r:embed="rId2">
            <a:duotone>
              <a:schemeClr val="bg2">
                <a:shade val="45000"/>
                <a:satMod val="135000"/>
              </a:schemeClr>
              <a:prstClr val="white"/>
            </a:duotone>
          </a:blip>
          <a:stretch>
            <a:fillRect/>
          </a:stretch>
        </p:blipFill>
        <p:spPr>
          <a:xfrm>
            <a:off x="8361520" y="4368069"/>
            <a:ext cx="1077279" cy="689571"/>
          </a:xfrm>
          <a:prstGeom prst="rect">
            <a:avLst/>
          </a:prstGeom>
        </p:spPr>
      </p:pic>
      <mc:AlternateContent xmlns:mc="http://schemas.openxmlformats.org/markup-compatibility/2006" xmlns:p14="http://schemas.microsoft.com/office/powerpoint/2010/main">
        <mc:Choice Requires="p14">
          <p:contentPart p14:bwMode="auto" r:id="rId3">
            <p14:nvContentPartPr>
              <p14:cNvPr id="31" name="Ink 30">
                <a:extLst>
                  <a:ext uri="{FF2B5EF4-FFF2-40B4-BE49-F238E27FC236}">
                    <a16:creationId xmlns:a16="http://schemas.microsoft.com/office/drawing/2014/main" id="{AB163072-F832-71CF-ED76-46918BCDF881}"/>
                  </a:ext>
                </a:extLst>
              </p14:cNvPr>
              <p14:cNvContentPartPr/>
              <p14:nvPr/>
            </p14:nvContentPartPr>
            <p14:xfrm>
              <a:off x="2801550" y="3463425"/>
              <a:ext cx="786600" cy="296280"/>
            </p14:xfrm>
          </p:contentPart>
        </mc:Choice>
        <mc:Fallback xmlns="">
          <p:pic>
            <p:nvPicPr>
              <p:cNvPr id="31" name="Ink 30">
                <a:extLst>
                  <a:ext uri="{FF2B5EF4-FFF2-40B4-BE49-F238E27FC236}">
                    <a16:creationId xmlns:a16="http://schemas.microsoft.com/office/drawing/2014/main" id="{AB163072-F832-71CF-ED76-46918BCDF881}"/>
                  </a:ext>
                </a:extLst>
              </p:cNvPr>
              <p:cNvPicPr/>
              <p:nvPr/>
            </p:nvPicPr>
            <p:blipFill>
              <a:blip r:embed="rId4"/>
              <a:stretch>
                <a:fillRect/>
              </a:stretch>
            </p:blipFill>
            <p:spPr>
              <a:xfrm>
                <a:off x="2795430" y="3457305"/>
                <a:ext cx="798840" cy="308520"/>
              </a:xfrm>
              <a:prstGeom prst="rect">
                <a:avLst/>
              </a:prstGeom>
            </p:spPr>
          </p:pic>
        </mc:Fallback>
      </mc:AlternateContent>
    </p:spTree>
    <p:extLst>
      <p:ext uri="{BB962C8B-B14F-4D97-AF65-F5344CB8AC3E}">
        <p14:creationId xmlns:p14="http://schemas.microsoft.com/office/powerpoint/2010/main" val="322469116"/>
      </p:ext>
    </p:extLst>
  </p:cSld>
  <p:clrMapOvr>
    <a:masterClrMapping/>
  </p:clrMapOvr>
  <p:transition spd="slow">
    <p:push dir="u"/>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DAD4EB-37BF-FC4F-3FF2-83B057B4678D}"/>
              </a:ext>
            </a:extLst>
          </p:cNvPr>
          <p:cNvSpPr>
            <a:spLocks noGrp="1"/>
          </p:cNvSpPr>
          <p:nvPr>
            <p:ph type="title"/>
          </p:nvPr>
        </p:nvSpPr>
        <p:spPr>
          <a:xfrm>
            <a:off x="720000" y="2285400"/>
            <a:ext cx="7704000" cy="572700"/>
          </a:xfrm>
        </p:spPr>
        <p:txBody>
          <a:bodyPr/>
          <a:lstStyle/>
          <a:p>
            <a:pPr algn="ctr"/>
            <a:r>
              <a:rPr lang="uk-UA" dirty="0"/>
              <a:t>Дякую за увагу !1!</a:t>
            </a:r>
            <a:endParaRPr lang="en-US" dirty="0"/>
          </a:p>
        </p:txBody>
      </p:sp>
    </p:spTree>
    <p:extLst>
      <p:ext uri="{BB962C8B-B14F-4D97-AF65-F5344CB8AC3E}">
        <p14:creationId xmlns:p14="http://schemas.microsoft.com/office/powerpoint/2010/main" val="978697711"/>
      </p:ext>
    </p:extLst>
  </p:cSld>
  <p:clrMapOvr>
    <a:masterClrMapping/>
  </p:clrMapOvr>
  <mc:AlternateContent xmlns:mc="http://schemas.openxmlformats.org/markup-compatibility/2006">
    <mc:Choice xmlns:p14="http://schemas.microsoft.com/office/powerpoint/2010/main" Requires="p14">
      <p:transition spd="slow" p14:dur="1600">
        <p14:prism isContent="1" isInverted="1"/>
      </p:transition>
    </mc:Choice>
    <mc:Fallback>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2299A0-1B23-C8F5-865A-044D1D04DA05}"/>
              </a:ext>
            </a:extLst>
          </p:cNvPr>
          <p:cNvSpPr>
            <a:spLocks noGrp="1"/>
          </p:cNvSpPr>
          <p:nvPr>
            <p:ph type="title"/>
          </p:nvPr>
        </p:nvSpPr>
        <p:spPr>
          <a:xfrm flipH="1">
            <a:off x="4389120" y="935670"/>
            <a:ext cx="4297680" cy="2488250"/>
          </a:xfrm>
        </p:spPr>
        <p:txBody>
          <a:bodyPr/>
          <a:lstStyle/>
          <a:p>
            <a:r>
              <a:rPr lang="en-US" sz="1400" b="1" dirty="0">
                <a:latin typeface="Sans Serif Collection" panose="020B0502040504020204" pitchFamily="34" charset="0"/>
                <a:ea typeface="Sans Serif Collection" panose="020B0502040504020204" pitchFamily="34" charset="0"/>
                <a:cs typeface="Sans Serif Collection" panose="020B0502040504020204" pitchFamily="34" charset="0"/>
              </a:rPr>
              <a:t>Finca </a:t>
            </a:r>
            <a:r>
              <a:rPr lang="en-US" sz="1400" dirty="0">
                <a:latin typeface="Sans Serif Collection" panose="020B0502040504020204" pitchFamily="34" charset="0"/>
                <a:ea typeface="Sans Serif Collection" panose="020B0502040504020204" pitchFamily="34" charset="0"/>
                <a:cs typeface="Sans Serif Collection" panose="020B0502040504020204" pitchFamily="34" charset="0"/>
              </a:rPr>
              <a:t>- </a:t>
            </a:r>
            <a:r>
              <a:rPr lang="uk-UA" sz="1400" dirty="0">
                <a:latin typeface="Sans Serif Collection" panose="020B0502040504020204" pitchFamily="34" charset="0"/>
                <a:ea typeface="Sans Serif Collection" panose="020B0502040504020204" pitchFamily="34" charset="0"/>
                <a:cs typeface="Sans Serif Collection" panose="020B0502040504020204" pitchFamily="34" charset="0"/>
              </a:rPr>
              <a:t>це персональний фінансовий трекер на основі штучного інтелекту, розроблений, щоб допомогти людям керувати своїми фінансами за допомогою розширеної візуалізації та аналізу витрат на основі штучного інтелекту. Використовуючи штучний інтелект, </a:t>
            </a:r>
            <a:r>
              <a:rPr lang="en-US" sz="1400" dirty="0">
                <a:latin typeface="Sans Serif Collection" panose="020B0502040504020204" pitchFamily="34" charset="0"/>
                <a:ea typeface="Sans Serif Collection" panose="020B0502040504020204" pitchFamily="34" charset="0"/>
                <a:cs typeface="Sans Serif Collection" panose="020B0502040504020204" pitchFamily="34" charset="0"/>
              </a:rPr>
              <a:t>Finca </a:t>
            </a:r>
            <a:r>
              <a:rPr lang="uk-UA" sz="1400" dirty="0">
                <a:latin typeface="Sans Serif Collection" panose="020B0502040504020204" pitchFamily="34" charset="0"/>
                <a:ea typeface="Sans Serif Collection" panose="020B0502040504020204" pitchFamily="34" charset="0"/>
                <a:cs typeface="Sans Serif Collection" panose="020B0502040504020204" pitchFamily="34" charset="0"/>
              </a:rPr>
              <a:t>надає користувачам глибоке розуміння їхніх витратних звичок, що дозволяє їм приймати обґрунтовані фінансові рішення та досягати своїх фінансових цілей.</a:t>
            </a:r>
            <a:endParaRPr lang="en-US" sz="1400" dirty="0">
              <a:latin typeface="Sans Serif Collection" panose="020B0502040504020204" pitchFamily="34" charset="0"/>
              <a:ea typeface="Sans Serif Collection" panose="020B0502040504020204" pitchFamily="34" charset="0"/>
              <a:cs typeface="Sans Serif Collection" panose="020B0502040504020204" pitchFamily="34" charset="0"/>
            </a:endParaRPr>
          </a:p>
        </p:txBody>
      </p:sp>
      <p:pic>
        <p:nvPicPr>
          <p:cNvPr id="5" name="Picture Placeholder 4" descr="A stack of money tied with rubber bands&#10;&#10;AI-generated content may be incorrect.">
            <a:extLst>
              <a:ext uri="{FF2B5EF4-FFF2-40B4-BE49-F238E27FC236}">
                <a16:creationId xmlns:a16="http://schemas.microsoft.com/office/drawing/2014/main" id="{DA01E5E3-5FEF-BED9-9C7B-C497584E2A32}"/>
              </a:ext>
            </a:extLst>
          </p:cNvPr>
          <p:cNvPicPr>
            <a:picLocks noGrp="1" noChangeAspect="1"/>
          </p:cNvPicPr>
          <p:nvPr>
            <p:ph type="pic" idx="2"/>
          </p:nvPr>
        </p:nvPicPr>
        <p:blipFill>
          <a:blip r:embed="rId2"/>
          <a:srcRect t="11996" b="11996"/>
          <a:stretch>
            <a:fillRect/>
          </a:stretch>
        </p:blipFill>
        <p:spPr/>
      </p:pic>
    </p:spTree>
    <p:extLst>
      <p:ext uri="{BB962C8B-B14F-4D97-AF65-F5344CB8AC3E}">
        <p14:creationId xmlns:p14="http://schemas.microsoft.com/office/powerpoint/2010/main" val="1828829524"/>
      </p:ext>
    </p:extLst>
  </p:cSld>
  <p:clrMapOvr>
    <a:masterClrMapping/>
  </p:clrMapOvr>
  <p:transition spd="slow">
    <p:push dir="u"/>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39B679-3C25-3069-C506-5291ACA6DF51}"/>
              </a:ext>
            </a:extLst>
          </p:cNvPr>
          <p:cNvSpPr>
            <a:spLocks noGrp="1"/>
          </p:cNvSpPr>
          <p:nvPr>
            <p:ph type="title"/>
          </p:nvPr>
        </p:nvSpPr>
        <p:spPr>
          <a:xfrm>
            <a:off x="2645850" y="469900"/>
            <a:ext cx="3852300" cy="1111800"/>
          </a:xfrm>
        </p:spPr>
        <p:txBody>
          <a:bodyPr/>
          <a:lstStyle/>
          <a:p>
            <a:pPr algn="ctr"/>
            <a:r>
              <a:rPr lang="uk-UA" dirty="0"/>
              <a:t>Цілі аплікації</a:t>
            </a:r>
            <a:endParaRPr lang="en-US" dirty="0"/>
          </a:p>
        </p:txBody>
      </p:sp>
      <p:sp>
        <p:nvSpPr>
          <p:cNvPr id="3" name="Subtitle 2">
            <a:extLst>
              <a:ext uri="{FF2B5EF4-FFF2-40B4-BE49-F238E27FC236}">
                <a16:creationId xmlns:a16="http://schemas.microsoft.com/office/drawing/2014/main" id="{61BF3640-1CED-12E4-5E88-AA1DEE8D2EBF}"/>
              </a:ext>
            </a:extLst>
          </p:cNvPr>
          <p:cNvSpPr>
            <a:spLocks noGrp="1"/>
          </p:cNvSpPr>
          <p:nvPr>
            <p:ph type="subTitle" idx="1"/>
          </p:nvPr>
        </p:nvSpPr>
        <p:spPr>
          <a:xfrm>
            <a:off x="2319685" y="1271860"/>
            <a:ext cx="4504630" cy="3086780"/>
          </a:xfrm>
        </p:spPr>
        <p:txBody>
          <a:bodyPr/>
          <a:lstStyle/>
          <a:p>
            <a:r>
              <a:rPr lang="ru-RU" sz="1400" dirty="0">
                <a:latin typeface="Sans Serif Collection" panose="020B0502040504020204" pitchFamily="34" charset="0"/>
                <a:ea typeface="Sans Serif Collection" panose="020B0502040504020204" pitchFamily="34" charset="0"/>
                <a:cs typeface="Sans Serif Collection" panose="020B0502040504020204" pitchFamily="34" charset="0"/>
              </a:rPr>
              <a:t>Отримуйте кращий контроль над своїми фінансами.</a:t>
            </a:r>
            <a:endParaRPr lang="en-US" sz="1400" dirty="0">
              <a:latin typeface="Sans Serif Collection" panose="020B0502040504020204" pitchFamily="34" charset="0"/>
              <a:ea typeface="Sans Serif Collection" panose="020B0502040504020204" pitchFamily="34" charset="0"/>
              <a:cs typeface="Sans Serif Collection" panose="020B0502040504020204" pitchFamily="34" charset="0"/>
            </a:endParaRPr>
          </a:p>
          <a:p>
            <a:endParaRPr lang="ru-RU" sz="1400" dirty="0">
              <a:latin typeface="Sans Serif Collection" panose="020B0502040504020204" pitchFamily="34" charset="0"/>
              <a:ea typeface="Sans Serif Collection" panose="020B0502040504020204" pitchFamily="34" charset="0"/>
              <a:cs typeface="Sans Serif Collection" panose="020B0502040504020204" pitchFamily="34" charset="0"/>
            </a:endParaRPr>
          </a:p>
          <a:p>
            <a:r>
              <a:rPr lang="ru-RU" sz="1400" dirty="0">
                <a:latin typeface="Sans Serif Collection" panose="020B0502040504020204" pitchFamily="34" charset="0"/>
                <a:ea typeface="Sans Serif Collection" panose="020B0502040504020204" pitchFamily="34" charset="0"/>
                <a:cs typeface="Sans Serif Collection" panose="020B0502040504020204" pitchFamily="34" charset="0"/>
              </a:rPr>
              <a:t>Відстежуйте витрати та доходи без зусиль.</a:t>
            </a:r>
            <a:endParaRPr lang="en-US" sz="1400" dirty="0">
              <a:latin typeface="Sans Serif Collection" panose="020B0502040504020204" pitchFamily="34" charset="0"/>
              <a:ea typeface="Sans Serif Collection" panose="020B0502040504020204" pitchFamily="34" charset="0"/>
              <a:cs typeface="Sans Serif Collection" panose="020B0502040504020204" pitchFamily="34" charset="0"/>
            </a:endParaRPr>
          </a:p>
          <a:p>
            <a:endParaRPr lang="ru-RU" sz="1400" dirty="0">
              <a:latin typeface="Sans Serif Collection" panose="020B0502040504020204" pitchFamily="34" charset="0"/>
              <a:ea typeface="Sans Serif Collection" panose="020B0502040504020204" pitchFamily="34" charset="0"/>
              <a:cs typeface="Sans Serif Collection" panose="020B0502040504020204" pitchFamily="34" charset="0"/>
            </a:endParaRPr>
          </a:p>
          <a:p>
            <a:r>
              <a:rPr lang="ru-RU" sz="1400" dirty="0">
                <a:latin typeface="Sans Serif Collection" panose="020B0502040504020204" pitchFamily="34" charset="0"/>
                <a:ea typeface="Sans Serif Collection" panose="020B0502040504020204" pitchFamily="34" charset="0"/>
                <a:cs typeface="Sans Serif Collection" panose="020B0502040504020204" pitchFamily="34" charset="0"/>
              </a:rPr>
              <a:t>Створюйте та ефективно керуйте бюджетами.</a:t>
            </a:r>
            <a:endParaRPr lang="en-US" sz="1400" dirty="0">
              <a:latin typeface="Sans Serif Collection" panose="020B0502040504020204" pitchFamily="34" charset="0"/>
              <a:ea typeface="Sans Serif Collection" panose="020B0502040504020204" pitchFamily="34" charset="0"/>
              <a:cs typeface="Sans Serif Collection" panose="020B0502040504020204" pitchFamily="34" charset="0"/>
            </a:endParaRPr>
          </a:p>
          <a:p>
            <a:endParaRPr lang="ru-RU" sz="1400" dirty="0">
              <a:latin typeface="Sans Serif Collection" panose="020B0502040504020204" pitchFamily="34" charset="0"/>
              <a:ea typeface="Sans Serif Collection" panose="020B0502040504020204" pitchFamily="34" charset="0"/>
              <a:cs typeface="Sans Serif Collection" panose="020B0502040504020204" pitchFamily="34" charset="0"/>
            </a:endParaRPr>
          </a:p>
          <a:p>
            <a:r>
              <a:rPr lang="ru-RU" sz="1400" dirty="0">
                <a:latin typeface="Sans Serif Collection" panose="020B0502040504020204" pitchFamily="34" charset="0"/>
                <a:ea typeface="Sans Serif Collection" panose="020B0502040504020204" pitchFamily="34" charset="0"/>
                <a:cs typeface="Sans Serif Collection" panose="020B0502040504020204" pitchFamily="34" charset="0"/>
              </a:rPr>
              <a:t>Отримуйте персоналізовані фінансові поради та рекомендації.</a:t>
            </a:r>
            <a:endParaRPr lang="en-US" sz="1400" dirty="0">
              <a:latin typeface="Sans Serif Collection" panose="020B0502040504020204" pitchFamily="34" charset="0"/>
              <a:ea typeface="Sans Serif Collection" panose="020B0502040504020204" pitchFamily="34" charset="0"/>
              <a:cs typeface="Sans Serif Collection" panose="020B0502040504020204" pitchFamily="34" charset="0"/>
            </a:endParaRPr>
          </a:p>
          <a:p>
            <a:endParaRPr lang="ru-RU" sz="1400" dirty="0">
              <a:latin typeface="Sans Serif Collection" panose="020B0502040504020204" pitchFamily="34" charset="0"/>
              <a:ea typeface="Sans Serif Collection" panose="020B0502040504020204" pitchFamily="34" charset="0"/>
              <a:cs typeface="Sans Serif Collection" panose="020B0502040504020204" pitchFamily="34" charset="0"/>
            </a:endParaRPr>
          </a:p>
          <a:p>
            <a:r>
              <a:rPr lang="ru-RU" sz="1400" dirty="0">
                <a:latin typeface="Sans Serif Collection" panose="020B0502040504020204" pitchFamily="34" charset="0"/>
                <a:ea typeface="Sans Serif Collection" panose="020B0502040504020204" pitchFamily="34" charset="0"/>
                <a:cs typeface="Sans Serif Collection" panose="020B0502040504020204" pitchFamily="34" charset="0"/>
              </a:rPr>
              <a:t>Візуалізуйте фінансові дані за допомогою діаграм і графіків для кращого розуміння.</a:t>
            </a:r>
            <a:endParaRPr lang="en-US" sz="1400" dirty="0">
              <a:latin typeface="Sans Serif Collection" panose="020B0502040504020204" pitchFamily="34" charset="0"/>
              <a:ea typeface="Sans Serif Collection" panose="020B0502040504020204" pitchFamily="34" charset="0"/>
              <a:cs typeface="Sans Serif Collection" panose="020B0502040504020204" pitchFamily="34" charset="0"/>
            </a:endParaRPr>
          </a:p>
        </p:txBody>
      </p:sp>
      <p:sp>
        <p:nvSpPr>
          <p:cNvPr id="7" name="TextBox 6">
            <a:extLst>
              <a:ext uri="{FF2B5EF4-FFF2-40B4-BE49-F238E27FC236}">
                <a16:creationId xmlns:a16="http://schemas.microsoft.com/office/drawing/2014/main" id="{E9A590E0-1A4A-5CB3-2696-ED4D1B1C6E11}"/>
              </a:ext>
            </a:extLst>
          </p:cNvPr>
          <p:cNvSpPr txBox="1"/>
          <p:nvPr/>
        </p:nvSpPr>
        <p:spPr>
          <a:xfrm>
            <a:off x="2136140" y="4304268"/>
            <a:ext cx="5450840" cy="738664"/>
          </a:xfrm>
          <a:prstGeom prst="rect">
            <a:avLst/>
          </a:prstGeom>
          <a:noFill/>
        </p:spPr>
        <p:txBody>
          <a:bodyPr wrap="square">
            <a:spAutoFit/>
          </a:bodyPr>
          <a:lstStyle/>
          <a:p>
            <a:r>
              <a:rPr lang="en-US" dirty="0">
                <a:latin typeface="Sans Serif Collection" panose="020B0502040504020204" pitchFamily="34" charset="0"/>
                <a:ea typeface="Sans Serif Collection" panose="020B0502040504020204" pitchFamily="34" charset="0"/>
                <a:cs typeface="Sans Serif Collection" panose="020B0502040504020204" pitchFamily="34" charset="0"/>
              </a:rPr>
              <a:t>Finca </a:t>
            </a:r>
            <a:r>
              <a:rPr lang="uk-UA" dirty="0">
                <a:latin typeface="Sans Serif Collection" panose="020B0502040504020204" pitchFamily="34" charset="0"/>
                <a:ea typeface="Sans Serif Collection" panose="020B0502040504020204" pitchFamily="34" charset="0"/>
                <a:cs typeface="Sans Serif Collection" panose="020B0502040504020204" pitchFamily="34" charset="0"/>
              </a:rPr>
              <a:t>прагне змінити спосіб, у який люди взаємодіють зі своїми фінансами, роблячи фінансове управління доступним, ефективним та зрозумілим.</a:t>
            </a:r>
            <a:endParaRPr lang="en-US" dirty="0">
              <a:latin typeface="Sans Serif Collection" panose="020B0502040504020204" pitchFamily="34" charset="0"/>
              <a:ea typeface="Sans Serif Collection" panose="020B0502040504020204" pitchFamily="34" charset="0"/>
              <a:cs typeface="Sans Serif Collection" panose="020B0502040504020204" pitchFamily="34" charset="0"/>
            </a:endParaRPr>
          </a:p>
        </p:txBody>
      </p:sp>
      <p:sp>
        <p:nvSpPr>
          <p:cNvPr id="11" name="Rectangle 10">
            <a:extLst>
              <a:ext uri="{FF2B5EF4-FFF2-40B4-BE49-F238E27FC236}">
                <a16:creationId xmlns:a16="http://schemas.microsoft.com/office/drawing/2014/main" id="{E1C5C643-26C3-42FD-4521-5BCBD1433C53}"/>
              </a:ext>
            </a:extLst>
          </p:cNvPr>
          <p:cNvSpPr/>
          <p:nvPr/>
        </p:nvSpPr>
        <p:spPr>
          <a:xfrm>
            <a:off x="2052320" y="4304268"/>
            <a:ext cx="83820" cy="738664"/>
          </a:xfrm>
          <a:prstGeom prst="rect">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560179594"/>
      </p:ext>
    </p:extLst>
  </p:cSld>
  <p:clrMapOvr>
    <a:masterClrMapping/>
  </p:clrMapOvr>
  <p:transition spd="slow">
    <p:push dir="u"/>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872EDC-3A6A-84C1-1F47-4E21B8F530EA}"/>
              </a:ext>
            </a:extLst>
          </p:cNvPr>
          <p:cNvSpPr>
            <a:spLocks noGrp="1"/>
          </p:cNvSpPr>
          <p:nvPr>
            <p:ph type="title"/>
          </p:nvPr>
        </p:nvSpPr>
        <p:spPr>
          <a:xfrm>
            <a:off x="1280100" y="268770"/>
            <a:ext cx="3291900" cy="1163790"/>
          </a:xfrm>
        </p:spPr>
        <p:txBody>
          <a:bodyPr/>
          <a:lstStyle/>
          <a:p>
            <a:r>
              <a:rPr lang="uk-UA" dirty="0"/>
              <a:t>Проблеми, які вирішує </a:t>
            </a:r>
            <a:r>
              <a:rPr lang="en-US" dirty="0"/>
              <a:t>Finca</a:t>
            </a:r>
          </a:p>
        </p:txBody>
      </p:sp>
      <p:graphicFrame>
        <p:nvGraphicFramePr>
          <p:cNvPr id="10" name="Diagram 9">
            <a:extLst>
              <a:ext uri="{FF2B5EF4-FFF2-40B4-BE49-F238E27FC236}">
                <a16:creationId xmlns:a16="http://schemas.microsoft.com/office/drawing/2014/main" id="{AD94A635-0399-9748-F685-E3538B74C988}"/>
              </a:ext>
            </a:extLst>
          </p:cNvPr>
          <p:cNvGraphicFramePr/>
          <p:nvPr>
            <p:extLst>
              <p:ext uri="{D42A27DB-BD31-4B8C-83A1-F6EECF244321}">
                <p14:modId xmlns:p14="http://schemas.microsoft.com/office/powerpoint/2010/main" val="2471077331"/>
              </p:ext>
            </p:extLst>
          </p:nvPr>
        </p:nvGraphicFramePr>
        <p:xfrm>
          <a:off x="1280100" y="1432560"/>
          <a:ext cx="5750560" cy="3592029"/>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1614048624"/>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8B6497-95EA-7F22-8725-3BBE1D936AB8}"/>
              </a:ext>
            </a:extLst>
          </p:cNvPr>
          <p:cNvSpPr>
            <a:spLocks noGrp="1"/>
          </p:cNvSpPr>
          <p:nvPr>
            <p:ph type="title"/>
          </p:nvPr>
        </p:nvSpPr>
        <p:spPr>
          <a:xfrm>
            <a:off x="720000" y="235135"/>
            <a:ext cx="7704000" cy="572700"/>
          </a:xfrm>
        </p:spPr>
        <p:txBody>
          <a:bodyPr/>
          <a:lstStyle/>
          <a:p>
            <a:r>
              <a:rPr lang="uk-UA" dirty="0"/>
              <a:t>Типи користувачів</a:t>
            </a:r>
            <a:endParaRPr lang="en-US" dirty="0"/>
          </a:p>
        </p:txBody>
      </p:sp>
      <p:graphicFrame>
        <p:nvGraphicFramePr>
          <p:cNvPr id="7" name="Diagram 6">
            <a:extLst>
              <a:ext uri="{FF2B5EF4-FFF2-40B4-BE49-F238E27FC236}">
                <a16:creationId xmlns:a16="http://schemas.microsoft.com/office/drawing/2014/main" id="{11F3CC62-4AB6-33B6-9319-266BF6F5245D}"/>
              </a:ext>
            </a:extLst>
          </p:cNvPr>
          <p:cNvGraphicFramePr/>
          <p:nvPr>
            <p:extLst>
              <p:ext uri="{D42A27DB-BD31-4B8C-83A1-F6EECF244321}">
                <p14:modId xmlns:p14="http://schemas.microsoft.com/office/powerpoint/2010/main" val="2425406210"/>
              </p:ext>
            </p:extLst>
          </p:nvPr>
        </p:nvGraphicFramePr>
        <p:xfrm>
          <a:off x="1524000" y="807835"/>
          <a:ext cx="6096000" cy="40640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467137252"/>
      </p:ext>
    </p:extLst>
  </p:cSld>
  <p:clrMapOvr>
    <a:masterClrMapping/>
  </p:clrMapOvr>
  <p:transition spd="slow">
    <p:push dir="u"/>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91"/>
        <p:cNvGrpSpPr/>
        <p:nvPr/>
      </p:nvGrpSpPr>
      <p:grpSpPr>
        <a:xfrm>
          <a:off x="0" y="0"/>
          <a:ext cx="0" cy="0"/>
          <a:chOff x="0" y="0"/>
          <a:chExt cx="0" cy="0"/>
        </a:xfrm>
      </p:grpSpPr>
      <p:sp>
        <p:nvSpPr>
          <p:cNvPr id="292" name="Google Shape;292;p38"/>
          <p:cNvSpPr txBox="1">
            <a:spLocks noGrp="1"/>
          </p:cNvSpPr>
          <p:nvPr>
            <p:ph type="title"/>
          </p:nvPr>
        </p:nvSpPr>
        <p:spPr>
          <a:xfrm>
            <a:off x="648880" y="153925"/>
            <a:ext cx="3410400" cy="1190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uk-UA" dirty="0"/>
              <a:t>Базові вимоги до застосунку</a:t>
            </a:r>
            <a:endParaRPr dirty="0"/>
          </a:p>
        </p:txBody>
      </p:sp>
      <p:pic>
        <p:nvPicPr>
          <p:cNvPr id="294" name="Google Shape;294;p38"/>
          <p:cNvPicPr preferRelativeResize="0">
            <a:picLocks noGrp="1"/>
          </p:cNvPicPr>
          <p:nvPr>
            <p:ph type="pic" idx="2"/>
          </p:nvPr>
        </p:nvPicPr>
        <p:blipFill rotWithShape="1">
          <a:blip r:embed="rId3">
            <a:alphaModFix/>
          </a:blip>
          <a:srcRect t="4545" b="4545"/>
          <a:stretch/>
        </p:blipFill>
        <p:spPr>
          <a:xfrm>
            <a:off x="5750561" y="0"/>
            <a:ext cx="3401752" cy="5143499"/>
          </a:xfrm>
          <a:prstGeom prst="rect">
            <a:avLst/>
          </a:prstGeom>
        </p:spPr>
      </p:pic>
      <p:sp>
        <p:nvSpPr>
          <p:cNvPr id="295" name="Google Shape;295;p38"/>
          <p:cNvSpPr/>
          <p:nvPr/>
        </p:nvSpPr>
        <p:spPr>
          <a:xfrm flipH="1">
            <a:off x="7990300" y="3979200"/>
            <a:ext cx="1165500" cy="1164300"/>
          </a:xfrm>
          <a:prstGeom prst="rtTriangle">
            <a:avLst/>
          </a:prstGeom>
          <a:solidFill>
            <a:srgbClr val="6439FF">
              <a:alpha val="70250"/>
            </a:srgb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DM Sans"/>
              <a:ea typeface="DM Sans"/>
              <a:cs typeface="DM Sans"/>
              <a:sym typeface="DM Sans"/>
            </a:endParaRPr>
          </a:p>
        </p:txBody>
      </p:sp>
      <p:graphicFrame>
        <p:nvGraphicFramePr>
          <p:cNvPr id="6" name="Diagram 5">
            <a:extLst>
              <a:ext uri="{FF2B5EF4-FFF2-40B4-BE49-F238E27FC236}">
                <a16:creationId xmlns:a16="http://schemas.microsoft.com/office/drawing/2014/main" id="{1580004B-1E78-1C4E-3182-78CF3A148558}"/>
              </a:ext>
            </a:extLst>
          </p:cNvPr>
          <p:cNvGraphicFramePr/>
          <p:nvPr>
            <p:extLst>
              <p:ext uri="{D42A27DB-BD31-4B8C-83A1-F6EECF244321}">
                <p14:modId xmlns:p14="http://schemas.microsoft.com/office/powerpoint/2010/main" val="1686676409"/>
              </p:ext>
            </p:extLst>
          </p:nvPr>
        </p:nvGraphicFramePr>
        <p:xfrm>
          <a:off x="314960" y="1344325"/>
          <a:ext cx="5435600" cy="3645250"/>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cSld>
  <p:clrMapOvr>
    <a:masterClrMapping/>
  </p:clrMapOvr>
  <p:transition spd="slow">
    <p:push dir="u"/>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99"/>
        <p:cNvGrpSpPr/>
        <p:nvPr/>
      </p:nvGrpSpPr>
      <p:grpSpPr>
        <a:xfrm>
          <a:off x="0" y="0"/>
          <a:ext cx="0" cy="0"/>
          <a:chOff x="0" y="0"/>
          <a:chExt cx="0" cy="0"/>
        </a:xfrm>
      </p:grpSpPr>
      <p:sp>
        <p:nvSpPr>
          <p:cNvPr id="300" name="Google Shape;300;p39"/>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r>
              <a:rPr lang="uk-UA" dirty="0"/>
              <a:t>Аналіз подібних</a:t>
            </a:r>
            <a:r>
              <a:rPr lang="en-US" dirty="0"/>
              <a:t> </a:t>
            </a:r>
            <a:r>
              <a:rPr lang="uk-UA" dirty="0"/>
              <a:t>додатків</a:t>
            </a:r>
            <a:endParaRPr lang="en-US" dirty="0"/>
          </a:p>
        </p:txBody>
      </p:sp>
      <p:sp>
        <p:nvSpPr>
          <p:cNvPr id="301" name="Google Shape;301;p39"/>
          <p:cNvSpPr txBox="1">
            <a:spLocks noGrp="1"/>
          </p:cNvSpPr>
          <p:nvPr>
            <p:ph type="title" idx="2"/>
          </p:nvPr>
        </p:nvSpPr>
        <p:spPr>
          <a:xfrm>
            <a:off x="1302125" y="1585290"/>
            <a:ext cx="734700" cy="447600"/>
          </a:xfrm>
          <a:prstGeom prst="rect">
            <a:avLst/>
          </a:prstGeom>
        </p:spPr>
        <p:txBody>
          <a:bodyPr spcFirstLastPara="1" wrap="square" lIns="91425" tIns="91425" rIns="91425" bIns="0" anchor="b" anchorCtr="0">
            <a:noAutofit/>
          </a:bodyPr>
          <a:lstStyle/>
          <a:p>
            <a:pPr marL="0" lvl="0" indent="0" algn="l" rtl="0">
              <a:spcBef>
                <a:spcPts val="0"/>
              </a:spcBef>
              <a:spcAft>
                <a:spcPts val="0"/>
              </a:spcAft>
              <a:buNone/>
            </a:pPr>
            <a:r>
              <a:rPr lang="en"/>
              <a:t>01</a:t>
            </a:r>
            <a:endParaRPr/>
          </a:p>
        </p:txBody>
      </p:sp>
      <p:sp>
        <p:nvSpPr>
          <p:cNvPr id="303" name="Google Shape;303;p39"/>
          <p:cNvSpPr txBox="1">
            <a:spLocks noGrp="1"/>
          </p:cNvSpPr>
          <p:nvPr>
            <p:ph type="title" idx="4"/>
          </p:nvPr>
        </p:nvSpPr>
        <p:spPr>
          <a:xfrm>
            <a:off x="3696596" y="1585290"/>
            <a:ext cx="734700" cy="447600"/>
          </a:xfrm>
          <a:prstGeom prst="rect">
            <a:avLst/>
          </a:prstGeom>
        </p:spPr>
        <p:txBody>
          <a:bodyPr spcFirstLastPara="1" wrap="square" lIns="91425" tIns="91425" rIns="91425" bIns="0" anchor="b" anchorCtr="0">
            <a:noAutofit/>
          </a:bodyPr>
          <a:lstStyle/>
          <a:p>
            <a:pPr marL="0" lvl="0" indent="0" algn="l" rtl="0">
              <a:spcBef>
                <a:spcPts val="0"/>
              </a:spcBef>
              <a:spcAft>
                <a:spcPts val="0"/>
              </a:spcAft>
              <a:buNone/>
            </a:pPr>
            <a:r>
              <a:rPr lang="en"/>
              <a:t>02</a:t>
            </a:r>
            <a:endParaRPr/>
          </a:p>
        </p:txBody>
      </p:sp>
      <p:sp>
        <p:nvSpPr>
          <p:cNvPr id="305" name="Google Shape;305;p39"/>
          <p:cNvSpPr txBox="1">
            <a:spLocks noGrp="1"/>
          </p:cNvSpPr>
          <p:nvPr>
            <p:ph type="title" idx="6"/>
          </p:nvPr>
        </p:nvSpPr>
        <p:spPr>
          <a:xfrm>
            <a:off x="6091074" y="1585290"/>
            <a:ext cx="734700" cy="447600"/>
          </a:xfrm>
          <a:prstGeom prst="rect">
            <a:avLst/>
          </a:prstGeom>
        </p:spPr>
        <p:txBody>
          <a:bodyPr spcFirstLastPara="1" wrap="square" lIns="91425" tIns="91425" rIns="91425" bIns="0" anchor="b" anchorCtr="0">
            <a:noAutofit/>
          </a:bodyPr>
          <a:lstStyle/>
          <a:p>
            <a:pPr marL="0" lvl="0" indent="0" algn="l" rtl="0">
              <a:spcBef>
                <a:spcPts val="0"/>
              </a:spcBef>
              <a:spcAft>
                <a:spcPts val="0"/>
              </a:spcAft>
              <a:buNone/>
            </a:pPr>
            <a:r>
              <a:rPr lang="en"/>
              <a:t>03</a:t>
            </a:r>
            <a:endParaRPr/>
          </a:p>
        </p:txBody>
      </p:sp>
      <p:sp>
        <p:nvSpPr>
          <p:cNvPr id="307" name="Google Shape;307;p39"/>
          <p:cNvSpPr txBox="1">
            <a:spLocks noGrp="1"/>
          </p:cNvSpPr>
          <p:nvPr>
            <p:ph type="subTitle" idx="1"/>
          </p:nvPr>
        </p:nvSpPr>
        <p:spPr>
          <a:xfrm>
            <a:off x="1161425" y="2115707"/>
            <a:ext cx="1750800" cy="572700"/>
          </a:xfrm>
          <a:prstGeom prst="rect">
            <a:avLst/>
          </a:prstGeom>
        </p:spPr>
        <p:txBody>
          <a:bodyPr spcFirstLastPara="1" wrap="square" lIns="91425" tIns="91425" rIns="91425" bIns="0" anchor="t" anchorCtr="0">
            <a:noAutofit/>
          </a:bodyPr>
          <a:lstStyle/>
          <a:p>
            <a:r>
              <a:rPr lang="en-US" dirty="0"/>
              <a:t>Mint</a:t>
            </a:r>
          </a:p>
        </p:txBody>
      </p:sp>
      <p:sp>
        <p:nvSpPr>
          <p:cNvPr id="28" name="TextBox 27">
            <a:extLst>
              <a:ext uri="{FF2B5EF4-FFF2-40B4-BE49-F238E27FC236}">
                <a16:creationId xmlns:a16="http://schemas.microsoft.com/office/drawing/2014/main" id="{9CAA6432-3D45-E55A-8832-CA7A32AE58B8}"/>
              </a:ext>
            </a:extLst>
          </p:cNvPr>
          <p:cNvSpPr txBox="1"/>
          <p:nvPr/>
        </p:nvSpPr>
        <p:spPr>
          <a:xfrm>
            <a:off x="3696596" y="2115707"/>
            <a:ext cx="1373244" cy="969496"/>
          </a:xfrm>
          <a:prstGeom prst="rect">
            <a:avLst/>
          </a:prstGeom>
          <a:noFill/>
        </p:spPr>
        <p:txBody>
          <a:bodyPr wrap="square" rtlCol="0">
            <a:spAutoFit/>
          </a:bodyPr>
          <a:lstStyle/>
          <a:p>
            <a:r>
              <a:rPr lang="en-US" sz="1900" dirty="0">
                <a:latin typeface="Inter Tight ExtraBold" panose="020B0604020202020204" charset="0"/>
                <a:ea typeface="Inter Tight ExtraBold" panose="020B0604020202020204" charset="0"/>
                <a:cs typeface="Inter Tight ExtraBold" panose="020B0604020202020204" charset="0"/>
              </a:rPr>
              <a:t>YNAB (You Need A Budget)</a:t>
            </a:r>
          </a:p>
        </p:txBody>
      </p:sp>
      <p:sp>
        <p:nvSpPr>
          <p:cNvPr id="31" name="TextBox 30">
            <a:extLst>
              <a:ext uri="{FF2B5EF4-FFF2-40B4-BE49-F238E27FC236}">
                <a16:creationId xmlns:a16="http://schemas.microsoft.com/office/drawing/2014/main" id="{B4E72E23-736A-DD13-FA52-4C4877B8C2B7}"/>
              </a:ext>
            </a:extLst>
          </p:cNvPr>
          <p:cNvSpPr txBox="1"/>
          <p:nvPr/>
        </p:nvSpPr>
        <p:spPr>
          <a:xfrm>
            <a:off x="6091074" y="2141115"/>
            <a:ext cx="1373244" cy="969496"/>
          </a:xfrm>
          <a:prstGeom prst="rect">
            <a:avLst/>
          </a:prstGeom>
          <a:noFill/>
        </p:spPr>
        <p:txBody>
          <a:bodyPr wrap="square" rtlCol="0">
            <a:spAutoFit/>
          </a:bodyPr>
          <a:lstStyle/>
          <a:p>
            <a:r>
              <a:rPr lang="en-US" sz="1900" b="1" dirty="0">
                <a:latin typeface="Inter Tight ExtraBold" panose="020B0604020202020204" charset="0"/>
                <a:ea typeface="Inter Tight ExtraBold" panose="020B0604020202020204" charset="0"/>
                <a:cs typeface="Inter Tight ExtraBold" panose="020B0604020202020204" charset="0"/>
              </a:rPr>
              <a:t>Personal Capital</a:t>
            </a:r>
          </a:p>
          <a:p>
            <a:endParaRPr lang="en-US" sz="1900" dirty="0">
              <a:latin typeface="Inter Tight ExtraBold" panose="020B0604020202020204" charset="0"/>
              <a:ea typeface="Inter Tight ExtraBold" panose="020B0604020202020204" charset="0"/>
              <a:cs typeface="Inter Tight ExtraBold" panose="020B0604020202020204" charset="0"/>
            </a:endParaRPr>
          </a:p>
        </p:txBody>
      </p:sp>
      <p:pic>
        <p:nvPicPr>
          <p:cNvPr id="35" name="Picture 34">
            <a:extLst>
              <a:ext uri="{FF2B5EF4-FFF2-40B4-BE49-F238E27FC236}">
                <a16:creationId xmlns:a16="http://schemas.microsoft.com/office/drawing/2014/main" id="{6AFA9643-1446-9FEB-9A19-ACB2FA6F6E49}"/>
              </a:ext>
            </a:extLst>
          </p:cNvPr>
          <p:cNvPicPr>
            <a:picLocks noChangeAspect="1"/>
          </p:cNvPicPr>
          <p:nvPr/>
        </p:nvPicPr>
        <p:blipFill>
          <a:blip r:embed="rId3"/>
          <a:stretch>
            <a:fillRect/>
          </a:stretch>
        </p:blipFill>
        <p:spPr>
          <a:xfrm>
            <a:off x="6306110" y="3347384"/>
            <a:ext cx="943171" cy="933547"/>
          </a:xfrm>
          <a:prstGeom prst="rect">
            <a:avLst/>
          </a:prstGeom>
        </p:spPr>
      </p:pic>
      <p:pic>
        <p:nvPicPr>
          <p:cNvPr id="37" name="Picture 36" descr="A white letter with leaves on a blue background&#10;&#10;AI-generated content may be incorrect.">
            <a:extLst>
              <a:ext uri="{FF2B5EF4-FFF2-40B4-BE49-F238E27FC236}">
                <a16:creationId xmlns:a16="http://schemas.microsoft.com/office/drawing/2014/main" id="{D998F659-2DE8-40EF-DAB8-244784C5C51C}"/>
              </a:ext>
            </a:extLst>
          </p:cNvPr>
          <p:cNvPicPr>
            <a:picLocks noChangeAspect="1"/>
          </p:cNvPicPr>
          <p:nvPr/>
        </p:nvPicPr>
        <p:blipFill>
          <a:blip r:embed="rId4"/>
          <a:stretch>
            <a:fillRect/>
          </a:stretch>
        </p:blipFill>
        <p:spPr>
          <a:xfrm>
            <a:off x="3911632" y="3309413"/>
            <a:ext cx="943171" cy="943171"/>
          </a:xfrm>
          <a:prstGeom prst="rect">
            <a:avLst/>
          </a:prstGeom>
        </p:spPr>
      </p:pic>
      <p:pic>
        <p:nvPicPr>
          <p:cNvPr id="39" name="Picture 38" descr="A logo with a drop of water in the middle&#10;&#10;AI-generated content may be incorrect.">
            <a:extLst>
              <a:ext uri="{FF2B5EF4-FFF2-40B4-BE49-F238E27FC236}">
                <a16:creationId xmlns:a16="http://schemas.microsoft.com/office/drawing/2014/main" id="{E575A031-DFE6-FB64-3DEA-5E9F97B418C2}"/>
              </a:ext>
            </a:extLst>
          </p:cNvPr>
          <p:cNvPicPr>
            <a:picLocks noChangeAspect="1"/>
          </p:cNvPicPr>
          <p:nvPr/>
        </p:nvPicPr>
        <p:blipFill>
          <a:blip r:embed="rId5"/>
          <a:stretch>
            <a:fillRect/>
          </a:stretch>
        </p:blipFill>
        <p:spPr>
          <a:xfrm>
            <a:off x="805530" y="3309413"/>
            <a:ext cx="1727890" cy="971518"/>
          </a:xfrm>
          <a:prstGeom prst="rect">
            <a:avLst/>
          </a:prstGeom>
        </p:spPr>
      </p:pic>
    </p:spTree>
  </p:cSld>
  <p:clrMapOvr>
    <a:masterClrMapping/>
  </p:clrMapOvr>
  <p:transition spd="slow">
    <p:push dir="u"/>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91C364-E671-8C2A-71B5-C3FD482EB5CC}"/>
              </a:ext>
            </a:extLst>
          </p:cNvPr>
          <p:cNvSpPr>
            <a:spLocks noGrp="1"/>
          </p:cNvSpPr>
          <p:nvPr>
            <p:ph type="ctrTitle"/>
          </p:nvPr>
        </p:nvSpPr>
        <p:spPr>
          <a:xfrm>
            <a:off x="373800" y="1030890"/>
            <a:ext cx="1521967" cy="623679"/>
          </a:xfrm>
          <a:ln w="12700"/>
        </p:spPr>
        <p:txBody>
          <a:bodyPr/>
          <a:lstStyle/>
          <a:p>
            <a:r>
              <a:rPr lang="en-US" sz="3200" dirty="0"/>
              <a:t>Mint</a:t>
            </a:r>
          </a:p>
        </p:txBody>
      </p:sp>
      <p:sp>
        <p:nvSpPr>
          <p:cNvPr id="3" name="Subtitle 2">
            <a:extLst>
              <a:ext uri="{FF2B5EF4-FFF2-40B4-BE49-F238E27FC236}">
                <a16:creationId xmlns:a16="http://schemas.microsoft.com/office/drawing/2014/main" id="{1E209AA4-3E8F-4BB0-FE60-889EF1F73481}"/>
              </a:ext>
            </a:extLst>
          </p:cNvPr>
          <p:cNvSpPr>
            <a:spLocks noGrp="1"/>
          </p:cNvSpPr>
          <p:nvPr>
            <p:ph type="subTitle" idx="1"/>
          </p:nvPr>
        </p:nvSpPr>
        <p:spPr>
          <a:xfrm>
            <a:off x="373800" y="1759221"/>
            <a:ext cx="4198200" cy="1054344"/>
          </a:xfrm>
          <a:noFill/>
          <a:ln w="12700">
            <a:solidFill>
              <a:srgbClr val="00B050"/>
            </a:solidFill>
          </a:ln>
        </p:spPr>
        <p:style>
          <a:lnRef idx="2">
            <a:schemeClr val="accent1">
              <a:shade val="15000"/>
            </a:schemeClr>
          </a:lnRef>
          <a:fillRef idx="1">
            <a:schemeClr val="accent1"/>
          </a:fillRef>
          <a:effectRef idx="0">
            <a:schemeClr val="accent1"/>
          </a:effectRef>
          <a:fontRef idx="minor">
            <a:schemeClr val="lt1"/>
          </a:fontRef>
        </p:style>
        <p:txBody>
          <a:bodyPr/>
          <a:lstStyle/>
          <a:p>
            <a:pPr>
              <a:buNone/>
            </a:pPr>
            <a:r>
              <a:rPr lang="ru-RU" sz="1000" b="1" dirty="0">
                <a:latin typeface="Sans Serif Collection" panose="020B0502040504020204" pitchFamily="34" charset="0"/>
                <a:ea typeface="Sans Serif Collection" panose="020B0502040504020204" pitchFamily="34" charset="0"/>
                <a:cs typeface="Sans Serif Collection" panose="020B0502040504020204" pitchFamily="34" charset="0"/>
              </a:rPr>
              <a:t>Переваги:</a:t>
            </a:r>
            <a:endParaRPr lang="ru-RU" sz="1000" dirty="0">
              <a:latin typeface="Sans Serif Collection" panose="020B0502040504020204" pitchFamily="34" charset="0"/>
              <a:ea typeface="Sans Serif Collection" panose="020B0502040504020204" pitchFamily="34" charset="0"/>
              <a:cs typeface="Sans Serif Collection" panose="020B0502040504020204" pitchFamily="34" charset="0"/>
            </a:endParaRPr>
          </a:p>
          <a:p>
            <a:pPr>
              <a:buFont typeface="Arial" panose="020B0604020202020204" pitchFamily="34" charset="0"/>
              <a:buChar char="•"/>
            </a:pPr>
            <a:r>
              <a:rPr lang="ru-RU" sz="1000" dirty="0">
                <a:latin typeface="Sans Serif Collection" panose="020B0502040504020204" pitchFamily="34" charset="0"/>
                <a:ea typeface="Sans Serif Collection" panose="020B0502040504020204" pitchFamily="34" charset="0"/>
                <a:cs typeface="Sans Serif Collection" panose="020B0502040504020204" pitchFamily="34" charset="0"/>
              </a:rPr>
              <a:t>Безкоштовне використання.</a:t>
            </a:r>
          </a:p>
          <a:p>
            <a:pPr>
              <a:buFont typeface="Arial" panose="020B0604020202020204" pitchFamily="34" charset="0"/>
              <a:buChar char="•"/>
            </a:pPr>
            <a:r>
              <a:rPr lang="ru-RU" sz="1000" dirty="0">
                <a:latin typeface="Sans Serif Collection" panose="020B0502040504020204" pitchFamily="34" charset="0"/>
                <a:ea typeface="Sans Serif Collection" panose="020B0502040504020204" pitchFamily="34" charset="0"/>
                <a:cs typeface="Sans Serif Collection" panose="020B0502040504020204" pitchFamily="34" charset="0"/>
              </a:rPr>
              <a:t>Автоматичне відстеження витрат через підключення до банківських рахунків.</a:t>
            </a:r>
          </a:p>
          <a:p>
            <a:pPr>
              <a:buFont typeface="Arial" panose="020B0604020202020204" pitchFamily="34" charset="0"/>
              <a:buChar char="•"/>
            </a:pPr>
            <a:r>
              <a:rPr lang="ru-RU" sz="1000" dirty="0">
                <a:latin typeface="Sans Serif Collection" panose="020B0502040504020204" pitchFamily="34" charset="0"/>
                <a:ea typeface="Sans Serif Collection" panose="020B0502040504020204" pitchFamily="34" charset="0"/>
                <a:cs typeface="Sans Serif Collection" panose="020B0502040504020204" pitchFamily="34" charset="0"/>
              </a:rPr>
              <a:t>Інструменти для планування бюджету та моніторинг кредитного рейтингу.</a:t>
            </a:r>
          </a:p>
          <a:p>
            <a:endParaRPr lang="en-US" sz="1000" dirty="0">
              <a:latin typeface="Sans Serif Collection" panose="020B0502040504020204" pitchFamily="34" charset="0"/>
              <a:ea typeface="Sans Serif Collection" panose="020B0502040504020204" pitchFamily="34" charset="0"/>
              <a:cs typeface="Sans Serif Collection" panose="020B0502040504020204" pitchFamily="34" charset="0"/>
            </a:endParaRPr>
          </a:p>
        </p:txBody>
      </p:sp>
      <p:pic>
        <p:nvPicPr>
          <p:cNvPr id="10" name="Picture Placeholder 9">
            <a:extLst>
              <a:ext uri="{FF2B5EF4-FFF2-40B4-BE49-F238E27FC236}">
                <a16:creationId xmlns:a16="http://schemas.microsoft.com/office/drawing/2014/main" id="{0E829805-F127-118F-D46D-7D6C8D81986C}"/>
              </a:ext>
            </a:extLst>
          </p:cNvPr>
          <p:cNvPicPr>
            <a:picLocks noGrp="1" noChangeAspect="1"/>
          </p:cNvPicPr>
          <p:nvPr>
            <p:ph type="pic" idx="2"/>
          </p:nvPr>
        </p:nvPicPr>
        <p:blipFill>
          <a:blip r:embed="rId2"/>
          <a:srcRect l="6093" r="6093"/>
          <a:stretch/>
        </p:blipFill>
        <p:spPr>
          <a:ln w="12700"/>
        </p:spPr>
      </p:pic>
      <p:sp>
        <p:nvSpPr>
          <p:cNvPr id="11" name="Subtitle 2">
            <a:extLst>
              <a:ext uri="{FF2B5EF4-FFF2-40B4-BE49-F238E27FC236}">
                <a16:creationId xmlns:a16="http://schemas.microsoft.com/office/drawing/2014/main" id="{3DFD1EFC-7DD4-0A08-9C0C-BA74FED0EF7E}"/>
              </a:ext>
            </a:extLst>
          </p:cNvPr>
          <p:cNvSpPr txBox="1">
            <a:spLocks/>
          </p:cNvSpPr>
          <p:nvPr/>
        </p:nvSpPr>
        <p:spPr>
          <a:xfrm>
            <a:off x="373800" y="2918217"/>
            <a:ext cx="4198200" cy="1054343"/>
          </a:xfrm>
          <a:prstGeom prst="rect">
            <a:avLst/>
          </a:prstGeom>
          <a:ln w="12700">
            <a:solidFill>
              <a:srgbClr val="FF0000"/>
            </a:solidFill>
          </a:ln>
        </p:spPr>
        <p:style>
          <a:lnRef idx="2">
            <a:schemeClr val="dk1"/>
          </a:lnRef>
          <a:fillRef idx="1">
            <a:schemeClr val="lt1"/>
          </a:fillRef>
          <a:effectRef idx="0">
            <a:schemeClr val="dk1"/>
          </a:effectRef>
          <a:fontRef idx="minor">
            <a:schemeClr val="dk1"/>
          </a:fontRef>
        </p:style>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DM Sans"/>
              <a:buNone/>
              <a:defRPr sz="1600" b="0" i="0" u="none" strike="noStrike" cap="none">
                <a:solidFill>
                  <a:schemeClr val="dk1"/>
                </a:solidFill>
                <a:latin typeface="DM Sans"/>
                <a:ea typeface="DM Sans"/>
                <a:cs typeface="DM Sans"/>
                <a:sym typeface="DM Sans"/>
              </a:defRPr>
            </a:lvl1pPr>
            <a:lvl2pPr marL="914400" marR="0" lvl="1" indent="-304800" algn="ctr" rtl="0">
              <a:lnSpc>
                <a:spcPct val="100000"/>
              </a:lnSpc>
              <a:spcBef>
                <a:spcPts val="0"/>
              </a:spcBef>
              <a:spcAft>
                <a:spcPts val="0"/>
              </a:spcAft>
              <a:buClr>
                <a:schemeClr val="dk1"/>
              </a:buClr>
              <a:buSzPts val="1800"/>
              <a:buFont typeface="DM Sans"/>
              <a:buNone/>
              <a:defRPr sz="1800" b="0" i="0" u="none" strike="noStrike" cap="none">
                <a:solidFill>
                  <a:schemeClr val="dk1"/>
                </a:solidFill>
                <a:latin typeface="DM Sans"/>
                <a:ea typeface="DM Sans"/>
                <a:cs typeface="DM Sans"/>
                <a:sym typeface="DM Sans"/>
              </a:defRPr>
            </a:lvl2pPr>
            <a:lvl3pPr marL="1371600" marR="0" lvl="2" indent="-304800" algn="ctr" rtl="0">
              <a:lnSpc>
                <a:spcPct val="100000"/>
              </a:lnSpc>
              <a:spcBef>
                <a:spcPts val="0"/>
              </a:spcBef>
              <a:spcAft>
                <a:spcPts val="0"/>
              </a:spcAft>
              <a:buClr>
                <a:schemeClr val="dk1"/>
              </a:buClr>
              <a:buSzPts val="1800"/>
              <a:buFont typeface="DM Sans"/>
              <a:buNone/>
              <a:defRPr sz="1800" b="0" i="0" u="none" strike="noStrike" cap="none">
                <a:solidFill>
                  <a:schemeClr val="dk1"/>
                </a:solidFill>
                <a:latin typeface="DM Sans"/>
                <a:ea typeface="DM Sans"/>
                <a:cs typeface="DM Sans"/>
                <a:sym typeface="DM Sans"/>
              </a:defRPr>
            </a:lvl3pPr>
            <a:lvl4pPr marL="1828800" marR="0" lvl="3" indent="-304800" algn="ctr" rtl="0">
              <a:lnSpc>
                <a:spcPct val="100000"/>
              </a:lnSpc>
              <a:spcBef>
                <a:spcPts val="0"/>
              </a:spcBef>
              <a:spcAft>
                <a:spcPts val="0"/>
              </a:spcAft>
              <a:buClr>
                <a:schemeClr val="dk1"/>
              </a:buClr>
              <a:buSzPts val="1800"/>
              <a:buFont typeface="DM Sans"/>
              <a:buNone/>
              <a:defRPr sz="1800" b="0" i="0" u="none" strike="noStrike" cap="none">
                <a:solidFill>
                  <a:schemeClr val="dk1"/>
                </a:solidFill>
                <a:latin typeface="DM Sans"/>
                <a:ea typeface="DM Sans"/>
                <a:cs typeface="DM Sans"/>
                <a:sym typeface="DM Sans"/>
              </a:defRPr>
            </a:lvl4pPr>
            <a:lvl5pPr marL="2286000" marR="0" lvl="4" indent="-304800" algn="ctr" rtl="0">
              <a:lnSpc>
                <a:spcPct val="100000"/>
              </a:lnSpc>
              <a:spcBef>
                <a:spcPts val="0"/>
              </a:spcBef>
              <a:spcAft>
                <a:spcPts val="0"/>
              </a:spcAft>
              <a:buClr>
                <a:schemeClr val="dk1"/>
              </a:buClr>
              <a:buSzPts val="1800"/>
              <a:buFont typeface="DM Sans"/>
              <a:buNone/>
              <a:defRPr sz="1800" b="0" i="0" u="none" strike="noStrike" cap="none">
                <a:solidFill>
                  <a:schemeClr val="dk1"/>
                </a:solidFill>
                <a:latin typeface="DM Sans"/>
                <a:ea typeface="DM Sans"/>
                <a:cs typeface="DM Sans"/>
                <a:sym typeface="DM Sans"/>
              </a:defRPr>
            </a:lvl5pPr>
            <a:lvl6pPr marL="2743200" marR="0" lvl="5" indent="-304800" algn="ctr" rtl="0">
              <a:lnSpc>
                <a:spcPct val="100000"/>
              </a:lnSpc>
              <a:spcBef>
                <a:spcPts val="0"/>
              </a:spcBef>
              <a:spcAft>
                <a:spcPts val="0"/>
              </a:spcAft>
              <a:buClr>
                <a:schemeClr val="dk1"/>
              </a:buClr>
              <a:buSzPts val="1800"/>
              <a:buFont typeface="DM Sans"/>
              <a:buNone/>
              <a:defRPr sz="1800" b="0" i="0" u="none" strike="noStrike" cap="none">
                <a:solidFill>
                  <a:schemeClr val="dk1"/>
                </a:solidFill>
                <a:latin typeface="DM Sans"/>
                <a:ea typeface="DM Sans"/>
                <a:cs typeface="DM Sans"/>
                <a:sym typeface="DM Sans"/>
              </a:defRPr>
            </a:lvl6pPr>
            <a:lvl7pPr marL="3200400" marR="0" lvl="6" indent="-304800" algn="ctr" rtl="0">
              <a:lnSpc>
                <a:spcPct val="100000"/>
              </a:lnSpc>
              <a:spcBef>
                <a:spcPts val="0"/>
              </a:spcBef>
              <a:spcAft>
                <a:spcPts val="0"/>
              </a:spcAft>
              <a:buClr>
                <a:schemeClr val="dk1"/>
              </a:buClr>
              <a:buSzPts val="1800"/>
              <a:buFont typeface="DM Sans"/>
              <a:buNone/>
              <a:defRPr sz="1800" b="0" i="0" u="none" strike="noStrike" cap="none">
                <a:solidFill>
                  <a:schemeClr val="dk1"/>
                </a:solidFill>
                <a:latin typeface="DM Sans"/>
                <a:ea typeface="DM Sans"/>
                <a:cs typeface="DM Sans"/>
                <a:sym typeface="DM Sans"/>
              </a:defRPr>
            </a:lvl7pPr>
            <a:lvl8pPr marL="3657600" marR="0" lvl="7" indent="-304800" algn="ctr" rtl="0">
              <a:lnSpc>
                <a:spcPct val="100000"/>
              </a:lnSpc>
              <a:spcBef>
                <a:spcPts val="0"/>
              </a:spcBef>
              <a:spcAft>
                <a:spcPts val="0"/>
              </a:spcAft>
              <a:buClr>
                <a:schemeClr val="dk1"/>
              </a:buClr>
              <a:buSzPts val="1800"/>
              <a:buFont typeface="DM Sans"/>
              <a:buNone/>
              <a:defRPr sz="1800" b="0" i="0" u="none" strike="noStrike" cap="none">
                <a:solidFill>
                  <a:schemeClr val="dk1"/>
                </a:solidFill>
                <a:latin typeface="DM Sans"/>
                <a:ea typeface="DM Sans"/>
                <a:cs typeface="DM Sans"/>
                <a:sym typeface="DM Sans"/>
              </a:defRPr>
            </a:lvl8pPr>
            <a:lvl9pPr marL="4114800" marR="0" lvl="8" indent="-304800" algn="ctr" rtl="0">
              <a:lnSpc>
                <a:spcPct val="100000"/>
              </a:lnSpc>
              <a:spcBef>
                <a:spcPts val="0"/>
              </a:spcBef>
              <a:spcAft>
                <a:spcPts val="0"/>
              </a:spcAft>
              <a:buClr>
                <a:schemeClr val="dk1"/>
              </a:buClr>
              <a:buSzPts val="1800"/>
              <a:buFont typeface="DM Sans"/>
              <a:buNone/>
              <a:defRPr sz="1800" b="0" i="0" u="none" strike="noStrike" cap="none">
                <a:solidFill>
                  <a:schemeClr val="dk1"/>
                </a:solidFill>
                <a:latin typeface="DM Sans"/>
                <a:ea typeface="DM Sans"/>
                <a:cs typeface="DM Sans"/>
                <a:sym typeface="DM Sans"/>
              </a:defRPr>
            </a:lvl9pPr>
          </a:lstStyle>
          <a:p>
            <a:pPr>
              <a:buNone/>
            </a:pPr>
            <a:r>
              <a:rPr lang="uk-UA" sz="1000" b="1" dirty="0">
                <a:latin typeface="Sans Serif Collection" panose="020B0502040504020204" pitchFamily="34" charset="0"/>
                <a:ea typeface="Sans Serif Collection" panose="020B0502040504020204" pitchFamily="34" charset="0"/>
                <a:cs typeface="Sans Serif Collection" panose="020B0502040504020204" pitchFamily="34" charset="0"/>
              </a:rPr>
              <a:t>Недоліки:</a:t>
            </a:r>
            <a:endParaRPr lang="uk-UA" sz="1000" dirty="0">
              <a:latin typeface="Sans Serif Collection" panose="020B0502040504020204" pitchFamily="34" charset="0"/>
              <a:ea typeface="Sans Serif Collection" panose="020B0502040504020204" pitchFamily="34" charset="0"/>
              <a:cs typeface="Sans Serif Collection" panose="020B0502040504020204" pitchFamily="34" charset="0"/>
            </a:endParaRPr>
          </a:p>
          <a:p>
            <a:pPr>
              <a:buFont typeface="Arial" panose="020B0604020202020204" pitchFamily="34" charset="0"/>
              <a:buChar char="•"/>
            </a:pPr>
            <a:r>
              <a:rPr lang="uk-UA" sz="1000" dirty="0">
                <a:latin typeface="Sans Serif Collection" panose="020B0502040504020204" pitchFamily="34" charset="0"/>
                <a:ea typeface="Sans Serif Collection" panose="020B0502040504020204" pitchFamily="34" charset="0"/>
                <a:cs typeface="Sans Serif Collection" panose="020B0502040504020204" pitchFamily="34" charset="0"/>
              </a:rPr>
              <a:t>Обмежені можливості налаштування.</a:t>
            </a:r>
          </a:p>
          <a:p>
            <a:pPr>
              <a:buFont typeface="Arial" panose="020B0604020202020204" pitchFamily="34" charset="0"/>
              <a:buChar char="•"/>
            </a:pPr>
            <a:r>
              <a:rPr lang="uk-UA" sz="1000" dirty="0">
                <a:latin typeface="Sans Serif Collection" panose="020B0502040504020204" pitchFamily="34" charset="0"/>
                <a:ea typeface="Sans Serif Collection" panose="020B0502040504020204" pitchFamily="34" charset="0"/>
                <a:cs typeface="Sans Serif Collection" panose="020B0502040504020204" pitchFamily="34" charset="0"/>
              </a:rPr>
              <a:t>Реклама та промоакції всередині застосунку.</a:t>
            </a:r>
          </a:p>
          <a:p>
            <a:pPr>
              <a:buFont typeface="Arial" panose="020B0604020202020204" pitchFamily="34" charset="0"/>
              <a:buChar char="•"/>
            </a:pPr>
            <a:r>
              <a:rPr lang="uk-UA" sz="1000" dirty="0">
                <a:latin typeface="Sans Serif Collection" panose="020B0502040504020204" pitchFamily="34" charset="0"/>
                <a:ea typeface="Sans Serif Collection" panose="020B0502040504020204" pitchFamily="34" charset="0"/>
                <a:cs typeface="Sans Serif Collection" panose="020B0502040504020204" pitchFamily="34" charset="0"/>
              </a:rPr>
              <a:t>Іноді виникають проблеми з синхронізацією банківських рахунків.</a:t>
            </a:r>
          </a:p>
        </p:txBody>
      </p:sp>
      <p:sp>
        <p:nvSpPr>
          <p:cNvPr id="12" name="Subtitle 2">
            <a:extLst>
              <a:ext uri="{FF2B5EF4-FFF2-40B4-BE49-F238E27FC236}">
                <a16:creationId xmlns:a16="http://schemas.microsoft.com/office/drawing/2014/main" id="{68018DC2-DC2A-F397-5A9B-59B0F1FB3140}"/>
              </a:ext>
            </a:extLst>
          </p:cNvPr>
          <p:cNvSpPr txBox="1">
            <a:spLocks/>
          </p:cNvSpPr>
          <p:nvPr/>
        </p:nvSpPr>
        <p:spPr>
          <a:xfrm>
            <a:off x="373800" y="4077212"/>
            <a:ext cx="4198200" cy="623679"/>
          </a:xfrm>
          <a:prstGeom prst="rect">
            <a:avLst/>
          </a:prstGeom>
          <a:noFill/>
          <a:ln w="12700">
            <a:solidFill>
              <a:srgbClr val="FFC000"/>
            </a:solid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DM Sans"/>
              <a:buNone/>
              <a:defRPr sz="1600" b="0" i="0" u="none" strike="noStrike" cap="none">
                <a:solidFill>
                  <a:schemeClr val="dk1"/>
                </a:solidFill>
                <a:latin typeface="DM Sans"/>
                <a:ea typeface="DM Sans"/>
                <a:cs typeface="DM Sans"/>
                <a:sym typeface="DM Sans"/>
              </a:defRPr>
            </a:lvl1pPr>
            <a:lvl2pPr marL="914400" marR="0" lvl="1" indent="-304800" algn="ctr" rtl="0">
              <a:lnSpc>
                <a:spcPct val="100000"/>
              </a:lnSpc>
              <a:spcBef>
                <a:spcPts val="0"/>
              </a:spcBef>
              <a:spcAft>
                <a:spcPts val="0"/>
              </a:spcAft>
              <a:buClr>
                <a:schemeClr val="dk1"/>
              </a:buClr>
              <a:buSzPts val="1800"/>
              <a:buFont typeface="DM Sans"/>
              <a:buNone/>
              <a:defRPr sz="1800" b="0" i="0" u="none" strike="noStrike" cap="none">
                <a:solidFill>
                  <a:schemeClr val="dk1"/>
                </a:solidFill>
                <a:latin typeface="DM Sans"/>
                <a:ea typeface="DM Sans"/>
                <a:cs typeface="DM Sans"/>
                <a:sym typeface="DM Sans"/>
              </a:defRPr>
            </a:lvl2pPr>
            <a:lvl3pPr marL="1371600" marR="0" lvl="2" indent="-304800" algn="ctr" rtl="0">
              <a:lnSpc>
                <a:spcPct val="100000"/>
              </a:lnSpc>
              <a:spcBef>
                <a:spcPts val="0"/>
              </a:spcBef>
              <a:spcAft>
                <a:spcPts val="0"/>
              </a:spcAft>
              <a:buClr>
                <a:schemeClr val="dk1"/>
              </a:buClr>
              <a:buSzPts val="1800"/>
              <a:buFont typeface="DM Sans"/>
              <a:buNone/>
              <a:defRPr sz="1800" b="0" i="0" u="none" strike="noStrike" cap="none">
                <a:solidFill>
                  <a:schemeClr val="dk1"/>
                </a:solidFill>
                <a:latin typeface="DM Sans"/>
                <a:ea typeface="DM Sans"/>
                <a:cs typeface="DM Sans"/>
                <a:sym typeface="DM Sans"/>
              </a:defRPr>
            </a:lvl3pPr>
            <a:lvl4pPr marL="1828800" marR="0" lvl="3" indent="-304800" algn="ctr" rtl="0">
              <a:lnSpc>
                <a:spcPct val="100000"/>
              </a:lnSpc>
              <a:spcBef>
                <a:spcPts val="0"/>
              </a:spcBef>
              <a:spcAft>
                <a:spcPts val="0"/>
              </a:spcAft>
              <a:buClr>
                <a:schemeClr val="dk1"/>
              </a:buClr>
              <a:buSzPts val="1800"/>
              <a:buFont typeface="DM Sans"/>
              <a:buNone/>
              <a:defRPr sz="1800" b="0" i="0" u="none" strike="noStrike" cap="none">
                <a:solidFill>
                  <a:schemeClr val="dk1"/>
                </a:solidFill>
                <a:latin typeface="DM Sans"/>
                <a:ea typeface="DM Sans"/>
                <a:cs typeface="DM Sans"/>
                <a:sym typeface="DM Sans"/>
              </a:defRPr>
            </a:lvl4pPr>
            <a:lvl5pPr marL="2286000" marR="0" lvl="4" indent="-304800" algn="ctr" rtl="0">
              <a:lnSpc>
                <a:spcPct val="100000"/>
              </a:lnSpc>
              <a:spcBef>
                <a:spcPts val="0"/>
              </a:spcBef>
              <a:spcAft>
                <a:spcPts val="0"/>
              </a:spcAft>
              <a:buClr>
                <a:schemeClr val="dk1"/>
              </a:buClr>
              <a:buSzPts val="1800"/>
              <a:buFont typeface="DM Sans"/>
              <a:buNone/>
              <a:defRPr sz="1800" b="0" i="0" u="none" strike="noStrike" cap="none">
                <a:solidFill>
                  <a:schemeClr val="dk1"/>
                </a:solidFill>
                <a:latin typeface="DM Sans"/>
                <a:ea typeface="DM Sans"/>
                <a:cs typeface="DM Sans"/>
                <a:sym typeface="DM Sans"/>
              </a:defRPr>
            </a:lvl5pPr>
            <a:lvl6pPr marL="2743200" marR="0" lvl="5" indent="-304800" algn="ctr" rtl="0">
              <a:lnSpc>
                <a:spcPct val="100000"/>
              </a:lnSpc>
              <a:spcBef>
                <a:spcPts val="0"/>
              </a:spcBef>
              <a:spcAft>
                <a:spcPts val="0"/>
              </a:spcAft>
              <a:buClr>
                <a:schemeClr val="dk1"/>
              </a:buClr>
              <a:buSzPts val="1800"/>
              <a:buFont typeface="DM Sans"/>
              <a:buNone/>
              <a:defRPr sz="1800" b="0" i="0" u="none" strike="noStrike" cap="none">
                <a:solidFill>
                  <a:schemeClr val="dk1"/>
                </a:solidFill>
                <a:latin typeface="DM Sans"/>
                <a:ea typeface="DM Sans"/>
                <a:cs typeface="DM Sans"/>
                <a:sym typeface="DM Sans"/>
              </a:defRPr>
            </a:lvl6pPr>
            <a:lvl7pPr marL="3200400" marR="0" lvl="6" indent="-304800" algn="ctr" rtl="0">
              <a:lnSpc>
                <a:spcPct val="100000"/>
              </a:lnSpc>
              <a:spcBef>
                <a:spcPts val="0"/>
              </a:spcBef>
              <a:spcAft>
                <a:spcPts val="0"/>
              </a:spcAft>
              <a:buClr>
                <a:schemeClr val="dk1"/>
              </a:buClr>
              <a:buSzPts val="1800"/>
              <a:buFont typeface="DM Sans"/>
              <a:buNone/>
              <a:defRPr sz="1800" b="0" i="0" u="none" strike="noStrike" cap="none">
                <a:solidFill>
                  <a:schemeClr val="dk1"/>
                </a:solidFill>
                <a:latin typeface="DM Sans"/>
                <a:ea typeface="DM Sans"/>
                <a:cs typeface="DM Sans"/>
                <a:sym typeface="DM Sans"/>
              </a:defRPr>
            </a:lvl7pPr>
            <a:lvl8pPr marL="3657600" marR="0" lvl="7" indent="-304800" algn="ctr" rtl="0">
              <a:lnSpc>
                <a:spcPct val="100000"/>
              </a:lnSpc>
              <a:spcBef>
                <a:spcPts val="0"/>
              </a:spcBef>
              <a:spcAft>
                <a:spcPts val="0"/>
              </a:spcAft>
              <a:buClr>
                <a:schemeClr val="dk1"/>
              </a:buClr>
              <a:buSzPts val="1800"/>
              <a:buFont typeface="DM Sans"/>
              <a:buNone/>
              <a:defRPr sz="1800" b="0" i="0" u="none" strike="noStrike" cap="none">
                <a:solidFill>
                  <a:schemeClr val="dk1"/>
                </a:solidFill>
                <a:latin typeface="DM Sans"/>
                <a:ea typeface="DM Sans"/>
                <a:cs typeface="DM Sans"/>
                <a:sym typeface="DM Sans"/>
              </a:defRPr>
            </a:lvl8pPr>
            <a:lvl9pPr marL="4114800" marR="0" lvl="8" indent="-304800" algn="ctr" rtl="0">
              <a:lnSpc>
                <a:spcPct val="100000"/>
              </a:lnSpc>
              <a:spcBef>
                <a:spcPts val="0"/>
              </a:spcBef>
              <a:spcAft>
                <a:spcPts val="0"/>
              </a:spcAft>
              <a:buClr>
                <a:schemeClr val="dk1"/>
              </a:buClr>
              <a:buSzPts val="1800"/>
              <a:buFont typeface="DM Sans"/>
              <a:buNone/>
              <a:defRPr sz="1800" b="0" i="0" u="none" strike="noStrike" cap="none">
                <a:solidFill>
                  <a:schemeClr val="dk1"/>
                </a:solidFill>
                <a:latin typeface="DM Sans"/>
                <a:ea typeface="DM Sans"/>
                <a:cs typeface="DM Sans"/>
                <a:sym typeface="DM Sans"/>
              </a:defRPr>
            </a:lvl9pPr>
          </a:lstStyle>
          <a:p>
            <a:pPr>
              <a:buNone/>
            </a:pPr>
            <a:r>
              <a:rPr lang="ru-RU" sz="1000" b="1" dirty="0">
                <a:latin typeface="Sans Serif Collection" panose="020B0502040504020204" pitchFamily="34" charset="0"/>
                <a:ea typeface="Sans Serif Collection" panose="020B0502040504020204" pitchFamily="34" charset="0"/>
                <a:cs typeface="Sans Serif Collection" panose="020B0502040504020204" pitchFamily="34" charset="0"/>
              </a:rPr>
              <a:t>Основний функціонал:</a:t>
            </a:r>
            <a:endParaRPr lang="ru-RU" sz="1000" dirty="0">
              <a:latin typeface="Sans Serif Collection" panose="020B0502040504020204" pitchFamily="34" charset="0"/>
              <a:ea typeface="Sans Serif Collection" panose="020B0502040504020204" pitchFamily="34" charset="0"/>
              <a:cs typeface="Sans Serif Collection" panose="020B0502040504020204" pitchFamily="34" charset="0"/>
            </a:endParaRPr>
          </a:p>
          <a:p>
            <a:pPr>
              <a:buFont typeface="Arial" panose="020B0604020202020204" pitchFamily="34" charset="0"/>
              <a:buChar char="•"/>
            </a:pPr>
            <a:r>
              <a:rPr lang="ru-RU" sz="1000" dirty="0">
                <a:latin typeface="Sans Serif Collection" panose="020B0502040504020204" pitchFamily="34" charset="0"/>
                <a:ea typeface="Sans Serif Collection" panose="020B0502040504020204" pitchFamily="34" charset="0"/>
                <a:cs typeface="Sans Serif Collection" panose="020B0502040504020204" pitchFamily="34" charset="0"/>
              </a:rPr>
              <a:t>Відстеження витрат, планування бюджету, нагадування про оплату рахунків, моніторинг інвестицій.</a:t>
            </a:r>
          </a:p>
        </p:txBody>
      </p:sp>
    </p:spTree>
    <p:extLst>
      <p:ext uri="{BB962C8B-B14F-4D97-AF65-F5344CB8AC3E}">
        <p14:creationId xmlns:p14="http://schemas.microsoft.com/office/powerpoint/2010/main" val="1756367604"/>
      </p:ext>
    </p:extLst>
  </p:cSld>
  <p:clrMapOvr>
    <a:masterClrMapping/>
  </p:clrMapOvr>
  <p:transition spd="slow">
    <p:push dir="u"/>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02393F6-4404-D676-B30F-9C421BB221E8}"/>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D476B10E-E58F-08D8-C392-2AD418B9A7E3}"/>
              </a:ext>
            </a:extLst>
          </p:cNvPr>
          <p:cNvSpPr>
            <a:spLocks noGrp="1"/>
          </p:cNvSpPr>
          <p:nvPr>
            <p:ph type="ctrTitle"/>
          </p:nvPr>
        </p:nvSpPr>
        <p:spPr>
          <a:xfrm>
            <a:off x="373799" y="1030890"/>
            <a:ext cx="4413353" cy="623679"/>
          </a:xfrm>
          <a:ln w="12700"/>
        </p:spPr>
        <p:txBody>
          <a:bodyPr/>
          <a:lstStyle/>
          <a:p>
            <a:r>
              <a:rPr lang="en-US" sz="2400" dirty="0">
                <a:latin typeface="Inter Tight ExtraBold" panose="020B0604020202020204" charset="0"/>
                <a:ea typeface="Inter Tight ExtraBold" panose="020B0604020202020204" charset="0"/>
                <a:cs typeface="Inter Tight ExtraBold" panose="020B0604020202020204" charset="0"/>
              </a:rPr>
              <a:t>YNAB (You Need A Budget)</a:t>
            </a:r>
          </a:p>
        </p:txBody>
      </p:sp>
      <p:sp>
        <p:nvSpPr>
          <p:cNvPr id="3" name="Subtitle 2">
            <a:extLst>
              <a:ext uri="{FF2B5EF4-FFF2-40B4-BE49-F238E27FC236}">
                <a16:creationId xmlns:a16="http://schemas.microsoft.com/office/drawing/2014/main" id="{B37B1121-1C57-FBD4-7E83-EF8918694EB0}"/>
              </a:ext>
            </a:extLst>
          </p:cNvPr>
          <p:cNvSpPr>
            <a:spLocks noGrp="1"/>
          </p:cNvSpPr>
          <p:nvPr>
            <p:ph type="subTitle" idx="1"/>
          </p:nvPr>
        </p:nvSpPr>
        <p:spPr>
          <a:xfrm>
            <a:off x="373800" y="1759221"/>
            <a:ext cx="4198200" cy="1054344"/>
          </a:xfrm>
          <a:noFill/>
          <a:ln w="12700">
            <a:solidFill>
              <a:srgbClr val="00B050"/>
            </a:solidFill>
          </a:ln>
        </p:spPr>
        <p:style>
          <a:lnRef idx="2">
            <a:schemeClr val="accent1">
              <a:shade val="15000"/>
            </a:schemeClr>
          </a:lnRef>
          <a:fillRef idx="1">
            <a:schemeClr val="accent1"/>
          </a:fillRef>
          <a:effectRef idx="0">
            <a:schemeClr val="accent1"/>
          </a:effectRef>
          <a:fontRef idx="minor">
            <a:schemeClr val="lt1"/>
          </a:fontRef>
        </p:style>
        <p:txBody>
          <a:bodyPr/>
          <a:lstStyle/>
          <a:p>
            <a:pPr>
              <a:buNone/>
            </a:pPr>
            <a:r>
              <a:rPr lang="uk-UA" sz="1050" b="1" dirty="0">
                <a:latin typeface="Sans Serif Collection" panose="020B0502040504020204" pitchFamily="34" charset="0"/>
                <a:ea typeface="Sans Serif Collection" panose="020B0502040504020204" pitchFamily="34" charset="0"/>
                <a:cs typeface="Sans Serif Collection" panose="020B0502040504020204" pitchFamily="34" charset="0"/>
              </a:rPr>
              <a:t>Переваги:</a:t>
            </a:r>
            <a:endParaRPr lang="uk-UA" sz="1050" dirty="0">
              <a:latin typeface="Sans Serif Collection" panose="020B0502040504020204" pitchFamily="34" charset="0"/>
              <a:ea typeface="Sans Serif Collection" panose="020B0502040504020204" pitchFamily="34" charset="0"/>
              <a:cs typeface="Sans Serif Collection" panose="020B0502040504020204" pitchFamily="34" charset="0"/>
            </a:endParaRPr>
          </a:p>
          <a:p>
            <a:pPr>
              <a:buFont typeface="Arial" panose="020B0604020202020204" pitchFamily="34" charset="0"/>
              <a:buChar char="•"/>
            </a:pPr>
            <a:r>
              <a:rPr lang="uk-UA" sz="1050" dirty="0">
                <a:latin typeface="Sans Serif Collection" panose="020B0502040504020204" pitchFamily="34" charset="0"/>
                <a:ea typeface="Sans Serif Collection" panose="020B0502040504020204" pitchFamily="34" charset="0"/>
                <a:cs typeface="Sans Serif Collection" panose="020B0502040504020204" pitchFamily="34" charset="0"/>
              </a:rPr>
              <a:t>Всеохоплюючі інструменти для планування бюджету.</a:t>
            </a:r>
          </a:p>
          <a:p>
            <a:pPr>
              <a:buFont typeface="Arial" panose="020B0604020202020204" pitchFamily="34" charset="0"/>
              <a:buChar char="•"/>
            </a:pPr>
            <a:r>
              <a:rPr lang="uk-UA" sz="1050" dirty="0">
                <a:latin typeface="Sans Serif Collection" panose="020B0502040504020204" pitchFamily="34" charset="0"/>
                <a:ea typeface="Sans Serif Collection" panose="020B0502040504020204" pitchFamily="34" charset="0"/>
                <a:cs typeface="Sans Serif Collection" panose="020B0502040504020204" pitchFamily="34" charset="0"/>
              </a:rPr>
              <a:t>Освітні ресурси з фінансового менеджменту.</a:t>
            </a:r>
          </a:p>
          <a:p>
            <a:pPr>
              <a:buFont typeface="Arial" panose="020B0604020202020204" pitchFamily="34" charset="0"/>
              <a:buChar char="•"/>
            </a:pPr>
            <a:r>
              <a:rPr lang="uk-UA" sz="1050" dirty="0">
                <a:latin typeface="Sans Serif Collection" panose="020B0502040504020204" pitchFamily="34" charset="0"/>
                <a:ea typeface="Sans Serif Collection" panose="020B0502040504020204" pitchFamily="34" charset="0"/>
                <a:cs typeface="Sans Serif Collection" panose="020B0502040504020204" pitchFamily="34" charset="0"/>
              </a:rPr>
              <a:t>Синхронізація з банківськими рахунками та відстеження фінансових цілей.</a:t>
            </a:r>
          </a:p>
        </p:txBody>
      </p:sp>
      <p:sp>
        <p:nvSpPr>
          <p:cNvPr id="11" name="Subtitle 2">
            <a:extLst>
              <a:ext uri="{FF2B5EF4-FFF2-40B4-BE49-F238E27FC236}">
                <a16:creationId xmlns:a16="http://schemas.microsoft.com/office/drawing/2014/main" id="{54122478-672F-0192-B481-C94C7B25F4E1}"/>
              </a:ext>
            </a:extLst>
          </p:cNvPr>
          <p:cNvSpPr txBox="1">
            <a:spLocks/>
          </p:cNvSpPr>
          <p:nvPr/>
        </p:nvSpPr>
        <p:spPr>
          <a:xfrm>
            <a:off x="373800" y="2918217"/>
            <a:ext cx="4198200" cy="1054343"/>
          </a:xfrm>
          <a:prstGeom prst="rect">
            <a:avLst/>
          </a:prstGeom>
          <a:ln w="12700">
            <a:solidFill>
              <a:srgbClr val="FF0000"/>
            </a:solidFill>
          </a:ln>
        </p:spPr>
        <p:style>
          <a:lnRef idx="2">
            <a:schemeClr val="dk1"/>
          </a:lnRef>
          <a:fillRef idx="1">
            <a:schemeClr val="lt1"/>
          </a:fillRef>
          <a:effectRef idx="0">
            <a:schemeClr val="dk1"/>
          </a:effectRef>
          <a:fontRef idx="minor">
            <a:schemeClr val="dk1"/>
          </a:fontRef>
        </p:style>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DM Sans"/>
              <a:buNone/>
              <a:defRPr sz="1600" b="0" i="0" u="none" strike="noStrike" cap="none">
                <a:solidFill>
                  <a:schemeClr val="dk1"/>
                </a:solidFill>
                <a:latin typeface="DM Sans"/>
                <a:ea typeface="DM Sans"/>
                <a:cs typeface="DM Sans"/>
                <a:sym typeface="DM Sans"/>
              </a:defRPr>
            </a:lvl1pPr>
            <a:lvl2pPr marL="914400" marR="0" lvl="1" indent="-304800" algn="ctr" rtl="0">
              <a:lnSpc>
                <a:spcPct val="100000"/>
              </a:lnSpc>
              <a:spcBef>
                <a:spcPts val="0"/>
              </a:spcBef>
              <a:spcAft>
                <a:spcPts val="0"/>
              </a:spcAft>
              <a:buClr>
                <a:schemeClr val="dk1"/>
              </a:buClr>
              <a:buSzPts val="1800"/>
              <a:buFont typeface="DM Sans"/>
              <a:buNone/>
              <a:defRPr sz="1800" b="0" i="0" u="none" strike="noStrike" cap="none">
                <a:solidFill>
                  <a:schemeClr val="dk1"/>
                </a:solidFill>
                <a:latin typeface="DM Sans"/>
                <a:ea typeface="DM Sans"/>
                <a:cs typeface="DM Sans"/>
                <a:sym typeface="DM Sans"/>
              </a:defRPr>
            </a:lvl2pPr>
            <a:lvl3pPr marL="1371600" marR="0" lvl="2" indent="-304800" algn="ctr" rtl="0">
              <a:lnSpc>
                <a:spcPct val="100000"/>
              </a:lnSpc>
              <a:spcBef>
                <a:spcPts val="0"/>
              </a:spcBef>
              <a:spcAft>
                <a:spcPts val="0"/>
              </a:spcAft>
              <a:buClr>
                <a:schemeClr val="dk1"/>
              </a:buClr>
              <a:buSzPts val="1800"/>
              <a:buFont typeface="DM Sans"/>
              <a:buNone/>
              <a:defRPr sz="1800" b="0" i="0" u="none" strike="noStrike" cap="none">
                <a:solidFill>
                  <a:schemeClr val="dk1"/>
                </a:solidFill>
                <a:latin typeface="DM Sans"/>
                <a:ea typeface="DM Sans"/>
                <a:cs typeface="DM Sans"/>
                <a:sym typeface="DM Sans"/>
              </a:defRPr>
            </a:lvl3pPr>
            <a:lvl4pPr marL="1828800" marR="0" lvl="3" indent="-304800" algn="ctr" rtl="0">
              <a:lnSpc>
                <a:spcPct val="100000"/>
              </a:lnSpc>
              <a:spcBef>
                <a:spcPts val="0"/>
              </a:spcBef>
              <a:spcAft>
                <a:spcPts val="0"/>
              </a:spcAft>
              <a:buClr>
                <a:schemeClr val="dk1"/>
              </a:buClr>
              <a:buSzPts val="1800"/>
              <a:buFont typeface="DM Sans"/>
              <a:buNone/>
              <a:defRPr sz="1800" b="0" i="0" u="none" strike="noStrike" cap="none">
                <a:solidFill>
                  <a:schemeClr val="dk1"/>
                </a:solidFill>
                <a:latin typeface="DM Sans"/>
                <a:ea typeface="DM Sans"/>
                <a:cs typeface="DM Sans"/>
                <a:sym typeface="DM Sans"/>
              </a:defRPr>
            </a:lvl4pPr>
            <a:lvl5pPr marL="2286000" marR="0" lvl="4" indent="-304800" algn="ctr" rtl="0">
              <a:lnSpc>
                <a:spcPct val="100000"/>
              </a:lnSpc>
              <a:spcBef>
                <a:spcPts val="0"/>
              </a:spcBef>
              <a:spcAft>
                <a:spcPts val="0"/>
              </a:spcAft>
              <a:buClr>
                <a:schemeClr val="dk1"/>
              </a:buClr>
              <a:buSzPts val="1800"/>
              <a:buFont typeface="DM Sans"/>
              <a:buNone/>
              <a:defRPr sz="1800" b="0" i="0" u="none" strike="noStrike" cap="none">
                <a:solidFill>
                  <a:schemeClr val="dk1"/>
                </a:solidFill>
                <a:latin typeface="DM Sans"/>
                <a:ea typeface="DM Sans"/>
                <a:cs typeface="DM Sans"/>
                <a:sym typeface="DM Sans"/>
              </a:defRPr>
            </a:lvl5pPr>
            <a:lvl6pPr marL="2743200" marR="0" lvl="5" indent="-304800" algn="ctr" rtl="0">
              <a:lnSpc>
                <a:spcPct val="100000"/>
              </a:lnSpc>
              <a:spcBef>
                <a:spcPts val="0"/>
              </a:spcBef>
              <a:spcAft>
                <a:spcPts val="0"/>
              </a:spcAft>
              <a:buClr>
                <a:schemeClr val="dk1"/>
              </a:buClr>
              <a:buSzPts val="1800"/>
              <a:buFont typeface="DM Sans"/>
              <a:buNone/>
              <a:defRPr sz="1800" b="0" i="0" u="none" strike="noStrike" cap="none">
                <a:solidFill>
                  <a:schemeClr val="dk1"/>
                </a:solidFill>
                <a:latin typeface="DM Sans"/>
                <a:ea typeface="DM Sans"/>
                <a:cs typeface="DM Sans"/>
                <a:sym typeface="DM Sans"/>
              </a:defRPr>
            </a:lvl6pPr>
            <a:lvl7pPr marL="3200400" marR="0" lvl="6" indent="-304800" algn="ctr" rtl="0">
              <a:lnSpc>
                <a:spcPct val="100000"/>
              </a:lnSpc>
              <a:spcBef>
                <a:spcPts val="0"/>
              </a:spcBef>
              <a:spcAft>
                <a:spcPts val="0"/>
              </a:spcAft>
              <a:buClr>
                <a:schemeClr val="dk1"/>
              </a:buClr>
              <a:buSzPts val="1800"/>
              <a:buFont typeface="DM Sans"/>
              <a:buNone/>
              <a:defRPr sz="1800" b="0" i="0" u="none" strike="noStrike" cap="none">
                <a:solidFill>
                  <a:schemeClr val="dk1"/>
                </a:solidFill>
                <a:latin typeface="DM Sans"/>
                <a:ea typeface="DM Sans"/>
                <a:cs typeface="DM Sans"/>
                <a:sym typeface="DM Sans"/>
              </a:defRPr>
            </a:lvl7pPr>
            <a:lvl8pPr marL="3657600" marR="0" lvl="7" indent="-304800" algn="ctr" rtl="0">
              <a:lnSpc>
                <a:spcPct val="100000"/>
              </a:lnSpc>
              <a:spcBef>
                <a:spcPts val="0"/>
              </a:spcBef>
              <a:spcAft>
                <a:spcPts val="0"/>
              </a:spcAft>
              <a:buClr>
                <a:schemeClr val="dk1"/>
              </a:buClr>
              <a:buSzPts val="1800"/>
              <a:buFont typeface="DM Sans"/>
              <a:buNone/>
              <a:defRPr sz="1800" b="0" i="0" u="none" strike="noStrike" cap="none">
                <a:solidFill>
                  <a:schemeClr val="dk1"/>
                </a:solidFill>
                <a:latin typeface="DM Sans"/>
                <a:ea typeface="DM Sans"/>
                <a:cs typeface="DM Sans"/>
                <a:sym typeface="DM Sans"/>
              </a:defRPr>
            </a:lvl8pPr>
            <a:lvl9pPr marL="4114800" marR="0" lvl="8" indent="-304800" algn="ctr" rtl="0">
              <a:lnSpc>
                <a:spcPct val="100000"/>
              </a:lnSpc>
              <a:spcBef>
                <a:spcPts val="0"/>
              </a:spcBef>
              <a:spcAft>
                <a:spcPts val="0"/>
              </a:spcAft>
              <a:buClr>
                <a:schemeClr val="dk1"/>
              </a:buClr>
              <a:buSzPts val="1800"/>
              <a:buFont typeface="DM Sans"/>
              <a:buNone/>
              <a:defRPr sz="1800" b="0" i="0" u="none" strike="noStrike" cap="none">
                <a:solidFill>
                  <a:schemeClr val="dk1"/>
                </a:solidFill>
                <a:latin typeface="DM Sans"/>
                <a:ea typeface="DM Sans"/>
                <a:cs typeface="DM Sans"/>
                <a:sym typeface="DM Sans"/>
              </a:defRPr>
            </a:lvl9pPr>
          </a:lstStyle>
          <a:p>
            <a:pPr>
              <a:buNone/>
            </a:pPr>
            <a:r>
              <a:rPr lang="ru-RU" sz="1050" b="1" dirty="0">
                <a:latin typeface="Sans Serif Collection" panose="020B0502040504020204" pitchFamily="34" charset="0"/>
                <a:ea typeface="Sans Serif Collection" panose="020B0502040504020204" pitchFamily="34" charset="0"/>
                <a:cs typeface="Sans Serif Collection" panose="020B0502040504020204" pitchFamily="34" charset="0"/>
              </a:rPr>
              <a:t>Недоліки:</a:t>
            </a:r>
            <a:endParaRPr lang="ru-RU" sz="1050" dirty="0">
              <a:latin typeface="Sans Serif Collection" panose="020B0502040504020204" pitchFamily="34" charset="0"/>
              <a:ea typeface="Sans Serif Collection" panose="020B0502040504020204" pitchFamily="34" charset="0"/>
              <a:cs typeface="Sans Serif Collection" panose="020B0502040504020204" pitchFamily="34" charset="0"/>
            </a:endParaRPr>
          </a:p>
          <a:p>
            <a:pPr>
              <a:buFont typeface="Arial" panose="020B0604020202020204" pitchFamily="34" charset="0"/>
              <a:buChar char="•"/>
            </a:pPr>
            <a:r>
              <a:rPr lang="ru-RU" sz="1050" dirty="0">
                <a:latin typeface="Sans Serif Collection" panose="020B0502040504020204" pitchFamily="34" charset="0"/>
                <a:ea typeface="Sans Serif Collection" panose="020B0502040504020204" pitchFamily="34" charset="0"/>
                <a:cs typeface="Sans Serif Collection" panose="020B0502040504020204" pitchFamily="34" charset="0"/>
              </a:rPr>
              <a:t>Підписна модель оплати.</a:t>
            </a:r>
          </a:p>
          <a:p>
            <a:pPr>
              <a:buFont typeface="Arial" panose="020B0604020202020204" pitchFamily="34" charset="0"/>
              <a:buChar char="•"/>
            </a:pPr>
            <a:r>
              <a:rPr lang="ru-RU" sz="1050" dirty="0">
                <a:latin typeface="Sans Serif Collection" panose="020B0502040504020204" pitchFamily="34" charset="0"/>
                <a:ea typeface="Sans Serif Collection" panose="020B0502040504020204" pitchFamily="34" charset="0"/>
                <a:cs typeface="Sans Serif Collection" panose="020B0502040504020204" pitchFamily="34" charset="0"/>
              </a:rPr>
              <a:t>Крута крива навчання для деяких користувачів.</a:t>
            </a:r>
          </a:p>
          <a:p>
            <a:pPr>
              <a:buFont typeface="Arial" panose="020B0604020202020204" pitchFamily="34" charset="0"/>
              <a:buChar char="•"/>
            </a:pPr>
            <a:r>
              <a:rPr lang="ru-RU" sz="1050" dirty="0">
                <a:latin typeface="Sans Serif Collection" panose="020B0502040504020204" pitchFamily="34" charset="0"/>
                <a:ea typeface="Sans Serif Collection" panose="020B0502040504020204" pitchFamily="34" charset="0"/>
                <a:cs typeface="Sans Serif Collection" panose="020B0502040504020204" pitchFamily="34" charset="0"/>
              </a:rPr>
              <a:t>Обмежене відстеження інвестицій.</a:t>
            </a:r>
          </a:p>
        </p:txBody>
      </p:sp>
      <p:sp>
        <p:nvSpPr>
          <p:cNvPr id="12" name="Subtitle 2">
            <a:extLst>
              <a:ext uri="{FF2B5EF4-FFF2-40B4-BE49-F238E27FC236}">
                <a16:creationId xmlns:a16="http://schemas.microsoft.com/office/drawing/2014/main" id="{86BC7DDD-21AA-6137-96E6-991E100F6426}"/>
              </a:ext>
            </a:extLst>
          </p:cNvPr>
          <p:cNvSpPr txBox="1">
            <a:spLocks/>
          </p:cNvSpPr>
          <p:nvPr/>
        </p:nvSpPr>
        <p:spPr>
          <a:xfrm>
            <a:off x="373800" y="4077212"/>
            <a:ext cx="4198200" cy="623679"/>
          </a:xfrm>
          <a:prstGeom prst="rect">
            <a:avLst/>
          </a:prstGeom>
          <a:noFill/>
          <a:ln w="12700">
            <a:solidFill>
              <a:srgbClr val="FFC000"/>
            </a:solid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DM Sans"/>
              <a:buNone/>
              <a:defRPr sz="1600" b="0" i="0" u="none" strike="noStrike" cap="none">
                <a:solidFill>
                  <a:schemeClr val="dk1"/>
                </a:solidFill>
                <a:latin typeface="DM Sans"/>
                <a:ea typeface="DM Sans"/>
                <a:cs typeface="DM Sans"/>
                <a:sym typeface="DM Sans"/>
              </a:defRPr>
            </a:lvl1pPr>
            <a:lvl2pPr marL="914400" marR="0" lvl="1" indent="-304800" algn="ctr" rtl="0">
              <a:lnSpc>
                <a:spcPct val="100000"/>
              </a:lnSpc>
              <a:spcBef>
                <a:spcPts val="0"/>
              </a:spcBef>
              <a:spcAft>
                <a:spcPts val="0"/>
              </a:spcAft>
              <a:buClr>
                <a:schemeClr val="dk1"/>
              </a:buClr>
              <a:buSzPts val="1800"/>
              <a:buFont typeface="DM Sans"/>
              <a:buNone/>
              <a:defRPr sz="1800" b="0" i="0" u="none" strike="noStrike" cap="none">
                <a:solidFill>
                  <a:schemeClr val="dk1"/>
                </a:solidFill>
                <a:latin typeface="DM Sans"/>
                <a:ea typeface="DM Sans"/>
                <a:cs typeface="DM Sans"/>
                <a:sym typeface="DM Sans"/>
              </a:defRPr>
            </a:lvl2pPr>
            <a:lvl3pPr marL="1371600" marR="0" lvl="2" indent="-304800" algn="ctr" rtl="0">
              <a:lnSpc>
                <a:spcPct val="100000"/>
              </a:lnSpc>
              <a:spcBef>
                <a:spcPts val="0"/>
              </a:spcBef>
              <a:spcAft>
                <a:spcPts val="0"/>
              </a:spcAft>
              <a:buClr>
                <a:schemeClr val="dk1"/>
              </a:buClr>
              <a:buSzPts val="1800"/>
              <a:buFont typeface="DM Sans"/>
              <a:buNone/>
              <a:defRPr sz="1800" b="0" i="0" u="none" strike="noStrike" cap="none">
                <a:solidFill>
                  <a:schemeClr val="dk1"/>
                </a:solidFill>
                <a:latin typeface="DM Sans"/>
                <a:ea typeface="DM Sans"/>
                <a:cs typeface="DM Sans"/>
                <a:sym typeface="DM Sans"/>
              </a:defRPr>
            </a:lvl3pPr>
            <a:lvl4pPr marL="1828800" marR="0" lvl="3" indent="-304800" algn="ctr" rtl="0">
              <a:lnSpc>
                <a:spcPct val="100000"/>
              </a:lnSpc>
              <a:spcBef>
                <a:spcPts val="0"/>
              </a:spcBef>
              <a:spcAft>
                <a:spcPts val="0"/>
              </a:spcAft>
              <a:buClr>
                <a:schemeClr val="dk1"/>
              </a:buClr>
              <a:buSzPts val="1800"/>
              <a:buFont typeface="DM Sans"/>
              <a:buNone/>
              <a:defRPr sz="1800" b="0" i="0" u="none" strike="noStrike" cap="none">
                <a:solidFill>
                  <a:schemeClr val="dk1"/>
                </a:solidFill>
                <a:latin typeface="DM Sans"/>
                <a:ea typeface="DM Sans"/>
                <a:cs typeface="DM Sans"/>
                <a:sym typeface="DM Sans"/>
              </a:defRPr>
            </a:lvl4pPr>
            <a:lvl5pPr marL="2286000" marR="0" lvl="4" indent="-304800" algn="ctr" rtl="0">
              <a:lnSpc>
                <a:spcPct val="100000"/>
              </a:lnSpc>
              <a:spcBef>
                <a:spcPts val="0"/>
              </a:spcBef>
              <a:spcAft>
                <a:spcPts val="0"/>
              </a:spcAft>
              <a:buClr>
                <a:schemeClr val="dk1"/>
              </a:buClr>
              <a:buSzPts val="1800"/>
              <a:buFont typeface="DM Sans"/>
              <a:buNone/>
              <a:defRPr sz="1800" b="0" i="0" u="none" strike="noStrike" cap="none">
                <a:solidFill>
                  <a:schemeClr val="dk1"/>
                </a:solidFill>
                <a:latin typeface="DM Sans"/>
                <a:ea typeface="DM Sans"/>
                <a:cs typeface="DM Sans"/>
                <a:sym typeface="DM Sans"/>
              </a:defRPr>
            </a:lvl5pPr>
            <a:lvl6pPr marL="2743200" marR="0" lvl="5" indent="-304800" algn="ctr" rtl="0">
              <a:lnSpc>
                <a:spcPct val="100000"/>
              </a:lnSpc>
              <a:spcBef>
                <a:spcPts val="0"/>
              </a:spcBef>
              <a:spcAft>
                <a:spcPts val="0"/>
              </a:spcAft>
              <a:buClr>
                <a:schemeClr val="dk1"/>
              </a:buClr>
              <a:buSzPts val="1800"/>
              <a:buFont typeface="DM Sans"/>
              <a:buNone/>
              <a:defRPr sz="1800" b="0" i="0" u="none" strike="noStrike" cap="none">
                <a:solidFill>
                  <a:schemeClr val="dk1"/>
                </a:solidFill>
                <a:latin typeface="DM Sans"/>
                <a:ea typeface="DM Sans"/>
                <a:cs typeface="DM Sans"/>
                <a:sym typeface="DM Sans"/>
              </a:defRPr>
            </a:lvl6pPr>
            <a:lvl7pPr marL="3200400" marR="0" lvl="6" indent="-304800" algn="ctr" rtl="0">
              <a:lnSpc>
                <a:spcPct val="100000"/>
              </a:lnSpc>
              <a:spcBef>
                <a:spcPts val="0"/>
              </a:spcBef>
              <a:spcAft>
                <a:spcPts val="0"/>
              </a:spcAft>
              <a:buClr>
                <a:schemeClr val="dk1"/>
              </a:buClr>
              <a:buSzPts val="1800"/>
              <a:buFont typeface="DM Sans"/>
              <a:buNone/>
              <a:defRPr sz="1800" b="0" i="0" u="none" strike="noStrike" cap="none">
                <a:solidFill>
                  <a:schemeClr val="dk1"/>
                </a:solidFill>
                <a:latin typeface="DM Sans"/>
                <a:ea typeface="DM Sans"/>
                <a:cs typeface="DM Sans"/>
                <a:sym typeface="DM Sans"/>
              </a:defRPr>
            </a:lvl7pPr>
            <a:lvl8pPr marL="3657600" marR="0" lvl="7" indent="-304800" algn="ctr" rtl="0">
              <a:lnSpc>
                <a:spcPct val="100000"/>
              </a:lnSpc>
              <a:spcBef>
                <a:spcPts val="0"/>
              </a:spcBef>
              <a:spcAft>
                <a:spcPts val="0"/>
              </a:spcAft>
              <a:buClr>
                <a:schemeClr val="dk1"/>
              </a:buClr>
              <a:buSzPts val="1800"/>
              <a:buFont typeface="DM Sans"/>
              <a:buNone/>
              <a:defRPr sz="1800" b="0" i="0" u="none" strike="noStrike" cap="none">
                <a:solidFill>
                  <a:schemeClr val="dk1"/>
                </a:solidFill>
                <a:latin typeface="DM Sans"/>
                <a:ea typeface="DM Sans"/>
                <a:cs typeface="DM Sans"/>
                <a:sym typeface="DM Sans"/>
              </a:defRPr>
            </a:lvl8pPr>
            <a:lvl9pPr marL="4114800" marR="0" lvl="8" indent="-304800" algn="ctr" rtl="0">
              <a:lnSpc>
                <a:spcPct val="100000"/>
              </a:lnSpc>
              <a:spcBef>
                <a:spcPts val="0"/>
              </a:spcBef>
              <a:spcAft>
                <a:spcPts val="0"/>
              </a:spcAft>
              <a:buClr>
                <a:schemeClr val="dk1"/>
              </a:buClr>
              <a:buSzPts val="1800"/>
              <a:buFont typeface="DM Sans"/>
              <a:buNone/>
              <a:defRPr sz="1800" b="0" i="0" u="none" strike="noStrike" cap="none">
                <a:solidFill>
                  <a:schemeClr val="dk1"/>
                </a:solidFill>
                <a:latin typeface="DM Sans"/>
                <a:ea typeface="DM Sans"/>
                <a:cs typeface="DM Sans"/>
                <a:sym typeface="DM Sans"/>
              </a:defRPr>
            </a:lvl9pPr>
          </a:lstStyle>
          <a:p>
            <a:pPr>
              <a:buNone/>
            </a:pPr>
            <a:r>
              <a:rPr lang="ru-RU" sz="1050" b="1" dirty="0">
                <a:latin typeface="Sans Serif Collection" panose="020B0502040504020204" pitchFamily="34" charset="0"/>
                <a:ea typeface="Sans Serif Collection" panose="020B0502040504020204" pitchFamily="34" charset="0"/>
                <a:cs typeface="Sans Serif Collection" panose="020B0502040504020204" pitchFamily="34" charset="0"/>
              </a:rPr>
              <a:t>Основний функціонал:</a:t>
            </a:r>
            <a:endParaRPr lang="ru-RU" sz="1050" dirty="0">
              <a:latin typeface="Sans Serif Collection" panose="020B0502040504020204" pitchFamily="34" charset="0"/>
              <a:ea typeface="Sans Serif Collection" panose="020B0502040504020204" pitchFamily="34" charset="0"/>
              <a:cs typeface="Sans Serif Collection" panose="020B0502040504020204" pitchFamily="34" charset="0"/>
            </a:endParaRPr>
          </a:p>
          <a:p>
            <a:pPr>
              <a:buFont typeface="Arial" panose="020B0604020202020204" pitchFamily="34" charset="0"/>
              <a:buChar char="•"/>
            </a:pPr>
            <a:r>
              <a:rPr lang="ru-RU" sz="1050" dirty="0">
                <a:latin typeface="Sans Serif Collection" panose="020B0502040504020204" pitchFamily="34" charset="0"/>
                <a:ea typeface="Sans Serif Collection" panose="020B0502040504020204" pitchFamily="34" charset="0"/>
                <a:cs typeface="Sans Serif Collection" panose="020B0502040504020204" pitchFamily="34" charset="0"/>
              </a:rPr>
              <a:t>Планування бюджету, відстеження витрат, постановка цілей, фінансові звіти.</a:t>
            </a:r>
          </a:p>
        </p:txBody>
      </p:sp>
      <p:pic>
        <p:nvPicPr>
          <p:cNvPr id="13" name="Picture Placeholder 12" descr="A white letter with leaves on a blue background&#10;&#10;AI-generated content may be incorrect.">
            <a:extLst>
              <a:ext uri="{FF2B5EF4-FFF2-40B4-BE49-F238E27FC236}">
                <a16:creationId xmlns:a16="http://schemas.microsoft.com/office/drawing/2014/main" id="{35385CC0-9D5B-2E79-0127-FB1F8C60E9CF}"/>
              </a:ext>
            </a:extLst>
          </p:cNvPr>
          <p:cNvPicPr>
            <a:picLocks noGrp="1" noChangeAspect="1"/>
          </p:cNvPicPr>
          <p:nvPr>
            <p:ph type="pic" idx="2"/>
          </p:nvPr>
        </p:nvPicPr>
        <p:blipFill>
          <a:blip r:embed="rId2"/>
          <a:srcRect l="13287" r="13287"/>
          <a:stretch>
            <a:fillRect/>
          </a:stretch>
        </p:blipFill>
        <p:spPr>
          <a:xfrm>
            <a:off x="5367338" y="0"/>
            <a:ext cx="3776662" cy="5143500"/>
          </a:xfrm>
          <a:prstGeom prst="rect">
            <a:avLst/>
          </a:prstGeom>
        </p:spPr>
      </p:pic>
    </p:spTree>
    <p:extLst>
      <p:ext uri="{BB962C8B-B14F-4D97-AF65-F5344CB8AC3E}">
        <p14:creationId xmlns:p14="http://schemas.microsoft.com/office/powerpoint/2010/main" val="927489118"/>
      </p:ext>
    </p:extLst>
  </p:cSld>
  <p:clrMapOvr>
    <a:masterClrMapping/>
  </p:clrMapOvr>
  <p:transition spd="slow">
    <p:push dir="u"/>
  </p:transition>
</p:sld>
</file>

<file path=ppt/theme/theme1.xml><?xml version="1.0" encoding="utf-8"?>
<a:theme xmlns:a="http://schemas.openxmlformats.org/drawingml/2006/main" name="Bookkeeping Dashboard by Slidesgo">
  <a:themeElements>
    <a:clrScheme name="Simple Light">
      <a:dk1>
        <a:srgbClr val="190F28"/>
      </a:dk1>
      <a:lt1>
        <a:srgbClr val="F2EFF9"/>
      </a:lt1>
      <a:dk2>
        <a:srgbClr val="6439FF"/>
      </a:dk2>
      <a:lt2>
        <a:srgbClr val="493686"/>
      </a:lt2>
      <a:accent1>
        <a:srgbClr val="FFFFFF"/>
      </a:accent1>
      <a:accent2>
        <a:srgbClr val="FFFFFF"/>
      </a:accent2>
      <a:accent3>
        <a:srgbClr val="FFFFFF"/>
      </a:accent3>
      <a:accent4>
        <a:srgbClr val="FFFFFF"/>
      </a:accent4>
      <a:accent5>
        <a:srgbClr val="FFFFFF"/>
      </a:accent5>
      <a:accent6>
        <a:srgbClr val="FFFFFF"/>
      </a:accent6>
      <a:hlink>
        <a:srgbClr val="190F28"/>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20</TotalTime>
  <Words>853</Words>
  <Application>Microsoft Office PowerPoint</Application>
  <PresentationFormat>On-screen Show (16:9)</PresentationFormat>
  <Paragraphs>104</Paragraphs>
  <Slides>13</Slides>
  <Notes>7</Notes>
  <HiddenSlides>0</HiddenSlides>
  <MMClips>0</MMClips>
  <ScaleCrop>false</ScaleCrop>
  <HeadingPairs>
    <vt:vector size="6" baseType="variant">
      <vt:variant>
        <vt:lpstr>Fonts Used</vt:lpstr>
      </vt:variant>
      <vt:variant>
        <vt:i4>12</vt:i4>
      </vt:variant>
      <vt:variant>
        <vt:lpstr>Theme</vt:lpstr>
      </vt:variant>
      <vt:variant>
        <vt:i4>1</vt:i4>
      </vt:variant>
      <vt:variant>
        <vt:lpstr>Slide Titles</vt:lpstr>
      </vt:variant>
      <vt:variant>
        <vt:i4>13</vt:i4>
      </vt:variant>
    </vt:vector>
  </HeadingPairs>
  <TitlesOfParts>
    <vt:vector size="26" baseType="lpstr">
      <vt:lpstr>Barlow</vt:lpstr>
      <vt:lpstr>Nunito Light</vt:lpstr>
      <vt:lpstr>Bebas Neue</vt:lpstr>
      <vt:lpstr>DM Sans</vt:lpstr>
      <vt:lpstr>Arial</vt:lpstr>
      <vt:lpstr>Raleway</vt:lpstr>
      <vt:lpstr>Anaheim</vt:lpstr>
      <vt:lpstr>Arimo</vt:lpstr>
      <vt:lpstr>Inter Tight ExtraBold</vt:lpstr>
      <vt:lpstr>Open Sans Light</vt:lpstr>
      <vt:lpstr>Sans Serif Collection</vt:lpstr>
      <vt:lpstr>Aptos Mono</vt:lpstr>
      <vt:lpstr>Bookkeeping Dashboard by Slidesgo</vt:lpstr>
      <vt:lpstr>Finca</vt:lpstr>
      <vt:lpstr>Finca - це персональний фінансовий трекер на основі штучного інтелекту, розроблений, щоб допомогти людям керувати своїми фінансами за допомогою розширеної візуалізації та аналізу витрат на основі штучного інтелекту. Використовуючи штучний інтелект, Finca надає користувачам глибоке розуміння їхніх витратних звичок, що дозволяє їм приймати обґрунтовані фінансові рішення та досягати своїх фінансових цілей.</vt:lpstr>
      <vt:lpstr>Цілі аплікації</vt:lpstr>
      <vt:lpstr>Проблеми, які вирішує Finca</vt:lpstr>
      <vt:lpstr>Типи користувачів</vt:lpstr>
      <vt:lpstr>Базові вимоги до застосунку</vt:lpstr>
      <vt:lpstr>Аналіз подібних додатків</vt:lpstr>
      <vt:lpstr>Mint</vt:lpstr>
      <vt:lpstr>YNAB (You Need A Budget)</vt:lpstr>
      <vt:lpstr>Personal Capital</vt:lpstr>
      <vt:lpstr>Чим відрізняється Finca</vt:lpstr>
      <vt:lpstr>PowerPoint Presentation</vt:lpstr>
      <vt:lpstr>Дякую за увагу !1!</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cp:lastModifiedBy>Дутка Дем`ян</cp:lastModifiedBy>
  <cp:revision>4</cp:revision>
  <dcterms:modified xsi:type="dcterms:W3CDTF">2025-03-14T08:37:09Z</dcterms:modified>
</cp:coreProperties>
</file>